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handoutMasterIdLst>
    <p:handoutMasterId r:id="rId9"/>
  </p:handoutMasterIdLst>
  <p:sldIdLst>
    <p:sldId id="256" r:id="rId2"/>
    <p:sldId id="270" r:id="rId3"/>
    <p:sldId id="261" r:id="rId4"/>
    <p:sldId id="269" r:id="rId5"/>
    <p:sldId id="262" r:id="rId6"/>
    <p:sldId id="258" r:id="rId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FB672B3-34D0-F044-BCE9-5C669D4BC6E4}">
          <p14:sldIdLst>
            <p14:sldId id="256"/>
            <p14:sldId id="270"/>
            <p14:sldId id="261"/>
            <p14:sldId id="269"/>
            <p14:sldId id="262"/>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7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41" autoAdjust="0"/>
  </p:normalViewPr>
  <p:slideViewPr>
    <p:cSldViewPr snapToGrid="0" snapToObjects="1">
      <p:cViewPr>
        <p:scale>
          <a:sx n="100" d="100"/>
          <a:sy n="100" d="100"/>
        </p:scale>
        <p:origin x="-1920" y="-83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AC8A8A-94A4-2F4C-B5F2-D881F5E6B2D7}" type="datetimeFigureOut">
              <a:rPr lang="fr-FR" smtClean="0"/>
              <a:t>31/03/15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FD1EB3-C896-0C42-B668-BC1712D1E764}" type="slidenum">
              <a:rPr lang="fr-FR" smtClean="0"/>
              <a:t>‹#›</a:t>
            </a:fld>
            <a:endParaRPr lang="fr-FR"/>
          </a:p>
        </p:txBody>
      </p:sp>
    </p:spTree>
    <p:extLst>
      <p:ext uri="{BB962C8B-B14F-4D97-AF65-F5344CB8AC3E}">
        <p14:creationId xmlns:p14="http://schemas.microsoft.com/office/powerpoint/2010/main" val="301927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D1B6D-461C-9149-AC87-8FA60B66DB9F}" type="datetimeFigureOut">
              <a:rPr lang="fr-FR" smtClean="0"/>
              <a:t>31/03/15</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59554D-8B41-D045-972A-31DA2246A3EC}" type="slidenum">
              <a:rPr lang="fr-FR" smtClean="0"/>
              <a:t>‹#›</a:t>
            </a:fld>
            <a:endParaRPr lang="fr-FR"/>
          </a:p>
        </p:txBody>
      </p:sp>
    </p:spTree>
    <p:extLst>
      <p:ext uri="{BB962C8B-B14F-4D97-AF65-F5344CB8AC3E}">
        <p14:creationId xmlns:p14="http://schemas.microsoft.com/office/powerpoint/2010/main" val="10328888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6F59554D-8B41-D045-972A-31DA2246A3EC}" type="slidenum">
              <a:rPr lang="fr-FR" smtClean="0"/>
              <a:t>1</a:t>
            </a:fld>
            <a:endParaRPr lang="fr-FR"/>
          </a:p>
        </p:txBody>
      </p:sp>
    </p:spTree>
    <p:extLst>
      <p:ext uri="{BB962C8B-B14F-4D97-AF65-F5344CB8AC3E}">
        <p14:creationId xmlns:p14="http://schemas.microsoft.com/office/powerpoint/2010/main" val="339250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ound Same Side Corner Rectangle 6"/>
          <p:cNvSpPr/>
          <p:nvPr/>
        </p:nvSpPr>
        <p:spPr>
          <a:xfrm rot="16200000">
            <a:off x="-213359" y="3151841"/>
            <a:ext cx="4632960" cy="260604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1553287" y="3337260"/>
            <a:ext cx="1100159" cy="22352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1EE90A45-B560-6E4F-89C1-BC8BC43E814E}" type="datetime1">
              <a:rPr lang="fr-FR" smtClean="0"/>
              <a:t>31/03/15</a:t>
            </a:fld>
            <a:endParaRPr lang="en-US"/>
          </a:p>
        </p:txBody>
      </p:sp>
      <p:sp>
        <p:nvSpPr>
          <p:cNvPr id="5" name="Footer Placeholder 4"/>
          <p:cNvSpPr>
            <a:spLocks noGrp="1"/>
          </p:cNvSpPr>
          <p:nvPr>
            <p:ph type="ftr" sz="quarter" idx="11"/>
          </p:nvPr>
        </p:nvSpPr>
        <p:spPr>
          <a:xfrm>
            <a:off x="342900" y="8475134"/>
            <a:ext cx="2171700" cy="486833"/>
          </a:xfrm>
        </p:spPr>
        <p:txBody>
          <a:bodyPr/>
          <a:lstStyle/>
          <a:p>
            <a:endParaRPr lang="en-US"/>
          </a:p>
        </p:txBody>
      </p:sp>
      <p:sp>
        <p:nvSpPr>
          <p:cNvPr id="6" name="Slide Number Placeholder 5"/>
          <p:cNvSpPr>
            <a:spLocks noGrp="1"/>
          </p:cNvSpPr>
          <p:nvPr>
            <p:ph type="sldNum" sz="quarter" idx="12"/>
          </p:nvPr>
        </p:nvSpPr>
        <p:spPr>
          <a:xfrm>
            <a:off x="3200400" y="8475134"/>
            <a:ext cx="457200" cy="486833"/>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
        <p:nvSpPr>
          <p:cNvPr id="13" name="Round Same Side Corner Rectangle 12"/>
          <p:cNvSpPr/>
          <p:nvPr/>
        </p:nvSpPr>
        <p:spPr>
          <a:xfrm rot="5400000" flipH="1">
            <a:off x="2415540" y="3151841"/>
            <a:ext cx="4632960" cy="260604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488436" y="2241175"/>
            <a:ext cx="2455164" cy="2187388"/>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3488436" y="4512235"/>
            <a:ext cx="2455164" cy="707136"/>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2571751" y="601134"/>
            <a:ext cx="3691638" cy="6148917"/>
          </a:xfrm>
          <a:prstGeom prst="roundRect">
            <a:avLst>
              <a:gd name="adj" fmla="val 3826"/>
            </a:avLst>
          </a:prstGeom>
          <a:noFill/>
        </p:spPr>
        <p:txBody>
          <a:bodyPr/>
          <a:lstStyle>
            <a:lvl1pPr>
              <a:buNone/>
              <a:defRPr/>
            </a:lvl1pPr>
          </a:lstStyle>
          <a:p>
            <a:r>
              <a:rPr lang="fr-FR" smtClean="0"/>
              <a:t>Faire glisser l'image vers l'espace réservé ou cliquer sur l'icône pour l'ajouter</a:t>
            </a:r>
            <a:endParaRPr/>
          </a:p>
        </p:txBody>
      </p:sp>
      <p:sp>
        <p:nvSpPr>
          <p:cNvPr id="2" name="Title 1"/>
          <p:cNvSpPr>
            <a:spLocks noGrp="1"/>
          </p:cNvSpPr>
          <p:nvPr>
            <p:ph type="title"/>
          </p:nvPr>
        </p:nvSpPr>
        <p:spPr>
          <a:xfrm>
            <a:off x="2570069" y="6759389"/>
            <a:ext cx="3693319" cy="883359"/>
          </a:xfrm>
        </p:spPr>
        <p:txBody>
          <a:bodyPr anchor="b"/>
          <a:lstStyle>
            <a:lvl1pPr algn="l">
              <a:defRPr sz="1800" b="0"/>
            </a:lvl1pPr>
          </a:lstStyle>
          <a:p>
            <a:r>
              <a:rPr lang="fr-FR" smtClean="0"/>
              <a:t>Cliquez et modifiez le titre</a:t>
            </a:r>
            <a:endParaRPr/>
          </a:p>
        </p:txBody>
      </p:sp>
      <p:sp>
        <p:nvSpPr>
          <p:cNvPr id="4" name="Text Placeholder 3"/>
          <p:cNvSpPr>
            <a:spLocks noGrp="1"/>
          </p:cNvSpPr>
          <p:nvPr>
            <p:ph type="body" sz="half" idx="2"/>
          </p:nvPr>
        </p:nvSpPr>
        <p:spPr>
          <a:xfrm>
            <a:off x="2570070" y="7642747"/>
            <a:ext cx="3693319" cy="837063"/>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CC120BC-6A7F-704D-A351-65BF35301571}" type="datetime1">
              <a:rPr lang="fr-FR" smtClean="0"/>
              <a:t>31/03/15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vec légende,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2265830" y="2146300"/>
            <a:ext cx="4007644" cy="3041651"/>
          </a:xfrm>
          <a:prstGeom prst="roundRect">
            <a:avLst>
              <a:gd name="adj" fmla="val 3826"/>
            </a:avLst>
          </a:prstGeom>
          <a:noFill/>
        </p:spPr>
        <p:txBody>
          <a:bodyPr/>
          <a:lstStyle>
            <a:lvl1pPr>
              <a:buNone/>
              <a:defRPr/>
            </a:lvl1pPr>
          </a:lstStyle>
          <a:p>
            <a:r>
              <a:rPr lang="fr-FR" smtClean="0"/>
              <a:t>Faire glisser l'image vers l'espace réservé ou cliquer sur l'icône pour l'ajouter</a:t>
            </a:r>
            <a:endParaRPr/>
          </a:p>
        </p:txBody>
      </p:sp>
      <p:sp>
        <p:nvSpPr>
          <p:cNvPr id="2" name="Title 1"/>
          <p:cNvSpPr>
            <a:spLocks noGrp="1"/>
          </p:cNvSpPr>
          <p:nvPr>
            <p:ph type="title"/>
          </p:nvPr>
        </p:nvSpPr>
        <p:spPr>
          <a:xfrm>
            <a:off x="2211239" y="5206416"/>
            <a:ext cx="4062235" cy="909189"/>
          </a:xfrm>
        </p:spPr>
        <p:txBody>
          <a:bodyPr anchor="b"/>
          <a:lstStyle>
            <a:lvl1pPr algn="l">
              <a:defRPr sz="1800" b="0"/>
            </a:lvl1pPr>
          </a:lstStyle>
          <a:p>
            <a:r>
              <a:rPr lang="fr-FR" smtClean="0"/>
              <a:t>Cliquez et modifiez le titre</a:t>
            </a:r>
            <a:endParaRPr/>
          </a:p>
        </p:txBody>
      </p:sp>
      <p:sp>
        <p:nvSpPr>
          <p:cNvPr id="4" name="Text Placeholder 3"/>
          <p:cNvSpPr>
            <a:spLocks noGrp="1"/>
          </p:cNvSpPr>
          <p:nvPr>
            <p:ph type="body" sz="half" idx="2"/>
          </p:nvPr>
        </p:nvSpPr>
        <p:spPr>
          <a:xfrm>
            <a:off x="2211240" y="6115606"/>
            <a:ext cx="4062235" cy="837063"/>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7D9C4A5-8542-CF49-83C7-556B36AA3130}" type="datetime1">
              <a:rPr lang="fr-FR" smtClean="0"/>
              <a:t>31/03/15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2265830" y="591403"/>
            <a:ext cx="4007644" cy="3041651"/>
          </a:xfrm>
          <a:prstGeom prst="round2SameRect">
            <a:avLst>
              <a:gd name="adj1" fmla="val 5300"/>
              <a:gd name="adj2" fmla="val 0"/>
            </a:avLst>
          </a:prstGeom>
          <a:noFill/>
        </p:spPr>
        <p:txBody>
          <a:bodyPr/>
          <a:lstStyle>
            <a:lvl1pPr marL="0" indent="0">
              <a:buNone/>
              <a:defRPr/>
            </a:lvl1pPr>
          </a:lstStyle>
          <a:p>
            <a:r>
              <a:rPr lang="fr-FR" smtClean="0"/>
              <a:t>Faire glisser l'image vers l'espace réservé ou cliquer sur l'icône pour l'ajouter</a:t>
            </a:r>
            <a:endParaRPr/>
          </a:p>
        </p:txBody>
      </p:sp>
      <p:sp>
        <p:nvSpPr>
          <p:cNvPr id="2" name="Title 1"/>
          <p:cNvSpPr>
            <a:spLocks noGrp="1"/>
          </p:cNvSpPr>
          <p:nvPr>
            <p:ph type="title"/>
          </p:nvPr>
        </p:nvSpPr>
        <p:spPr>
          <a:xfrm>
            <a:off x="2211239" y="6741140"/>
            <a:ext cx="4062235" cy="909189"/>
          </a:xfrm>
        </p:spPr>
        <p:txBody>
          <a:bodyPr anchor="b"/>
          <a:lstStyle>
            <a:lvl1pPr algn="l">
              <a:defRPr sz="1800" b="0"/>
            </a:lvl1pPr>
          </a:lstStyle>
          <a:p>
            <a:r>
              <a:rPr lang="fr-FR" smtClean="0"/>
              <a:t>Cliquez et modifiez le titre</a:t>
            </a:r>
            <a:endParaRPr/>
          </a:p>
        </p:txBody>
      </p:sp>
      <p:sp>
        <p:nvSpPr>
          <p:cNvPr id="4" name="Text Placeholder 3"/>
          <p:cNvSpPr>
            <a:spLocks noGrp="1"/>
          </p:cNvSpPr>
          <p:nvPr>
            <p:ph type="body" sz="half" idx="2"/>
          </p:nvPr>
        </p:nvSpPr>
        <p:spPr>
          <a:xfrm>
            <a:off x="2211240" y="7650330"/>
            <a:ext cx="4062235" cy="837063"/>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EBC07450-782B-804F-AB53-D2DB6A838131}" type="datetime1">
              <a:rPr lang="fr-FR" smtClean="0"/>
              <a:t>31/03/15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2265830" y="3675797"/>
            <a:ext cx="1981962" cy="3041651"/>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fr-FR" smtClean="0"/>
              <a:t>Faire glisser l'image vers l'espace réservé ou cliquer sur l'icône pour l'ajouter</a:t>
            </a:r>
            <a:endParaRPr/>
          </a:p>
        </p:txBody>
      </p:sp>
      <p:sp>
        <p:nvSpPr>
          <p:cNvPr id="14" name="Picture Placeholder 11"/>
          <p:cNvSpPr>
            <a:spLocks noGrp="1"/>
          </p:cNvSpPr>
          <p:nvPr>
            <p:ph type="pic" sz="quarter" idx="15"/>
          </p:nvPr>
        </p:nvSpPr>
        <p:spPr>
          <a:xfrm flipV="1">
            <a:off x="4291511" y="3675797"/>
            <a:ext cx="1981962" cy="3041651"/>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fr-FR"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images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11239" y="6741140"/>
            <a:ext cx="4062235" cy="909189"/>
          </a:xfrm>
        </p:spPr>
        <p:txBody>
          <a:bodyPr anchor="b"/>
          <a:lstStyle>
            <a:lvl1pPr algn="l">
              <a:defRPr sz="1800" b="0"/>
            </a:lvl1pPr>
          </a:lstStyle>
          <a:p>
            <a:r>
              <a:rPr lang="fr-FR" smtClean="0"/>
              <a:t>Cliquez et modifiez le titre</a:t>
            </a:r>
            <a:endParaRPr/>
          </a:p>
        </p:txBody>
      </p:sp>
      <p:sp>
        <p:nvSpPr>
          <p:cNvPr id="4" name="Text Placeholder 3"/>
          <p:cNvSpPr>
            <a:spLocks noGrp="1"/>
          </p:cNvSpPr>
          <p:nvPr>
            <p:ph type="body" sz="half" idx="2"/>
          </p:nvPr>
        </p:nvSpPr>
        <p:spPr>
          <a:xfrm>
            <a:off x="2211240" y="7650330"/>
            <a:ext cx="4062235" cy="837063"/>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8A82402-F0C7-EC4E-918B-A0E89B44FBEF}" type="datetime1">
              <a:rPr lang="fr-FR" smtClean="0"/>
              <a:t>31/03/15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2265830" y="3675797"/>
            <a:ext cx="1981962" cy="3041651"/>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fr-FR" smtClean="0"/>
              <a:t>Faire glisser l'image vers l'espace réservé ou cliquer sur l'icône pour l'ajouter</a:t>
            </a:r>
            <a:endParaRPr/>
          </a:p>
        </p:txBody>
      </p:sp>
      <p:sp>
        <p:nvSpPr>
          <p:cNvPr id="14" name="Picture Placeholder 11"/>
          <p:cNvSpPr>
            <a:spLocks noGrp="1"/>
          </p:cNvSpPr>
          <p:nvPr>
            <p:ph type="pic" sz="quarter" idx="15"/>
          </p:nvPr>
        </p:nvSpPr>
        <p:spPr>
          <a:xfrm flipV="1">
            <a:off x="4292522" y="3675797"/>
            <a:ext cx="1981962" cy="3041651"/>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fr-FR" smtClean="0"/>
              <a:t>Faire glisser l'image vers l'espace réservé ou cliquer sur l'icône pour l'ajouter</a:t>
            </a:r>
            <a:endParaRPr/>
          </a:p>
        </p:txBody>
      </p:sp>
      <p:sp>
        <p:nvSpPr>
          <p:cNvPr id="10" name="Picture Placeholder 11"/>
          <p:cNvSpPr>
            <a:spLocks noGrp="1"/>
          </p:cNvSpPr>
          <p:nvPr>
            <p:ph type="pic" sz="quarter" idx="16"/>
          </p:nvPr>
        </p:nvSpPr>
        <p:spPr>
          <a:xfrm flipH="1">
            <a:off x="2265830" y="582936"/>
            <a:ext cx="1981962" cy="3041651"/>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fr-FR" smtClean="0"/>
              <a:t>Faire glisser l'image vers l'espace réservé ou cliquer sur l'icône pour l'ajouter</a:t>
            </a:r>
            <a:endParaRPr/>
          </a:p>
        </p:txBody>
      </p:sp>
      <p:sp>
        <p:nvSpPr>
          <p:cNvPr id="11" name="Picture Placeholder 11"/>
          <p:cNvSpPr>
            <a:spLocks noGrp="1"/>
          </p:cNvSpPr>
          <p:nvPr>
            <p:ph type="pic" sz="quarter" idx="17"/>
          </p:nvPr>
        </p:nvSpPr>
        <p:spPr>
          <a:xfrm>
            <a:off x="4292522" y="582936"/>
            <a:ext cx="1981962" cy="3041651"/>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fr-FR" smtClean="0"/>
              <a:t>Faire glisser l'image vers l'espace réservé ou cliquer sur l'icône pour l'ajouter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images, 2 légende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380379" y="1482931"/>
            <a:ext cx="1893095" cy="2665008"/>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E053B806-0E05-884C-ACEB-3D0363AE6B03}" type="datetime1">
              <a:rPr lang="fr-FR" smtClean="0"/>
              <a:t>31/03/15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2265830" y="591402"/>
            <a:ext cx="2057400" cy="3957852"/>
          </a:xfrm>
          <a:prstGeom prst="round2SameRect">
            <a:avLst>
              <a:gd name="adj1" fmla="val 5300"/>
              <a:gd name="adj2" fmla="val 0"/>
            </a:avLst>
          </a:prstGeom>
          <a:noFill/>
        </p:spPr>
        <p:txBody>
          <a:bodyPr anchor="t" anchorCtr="1">
            <a:normAutofit/>
          </a:bodyPr>
          <a:lstStyle>
            <a:lvl1pPr marL="0" indent="0">
              <a:buNone/>
              <a:defRPr sz="1600"/>
            </a:lvl1pPr>
          </a:lstStyle>
          <a:p>
            <a:r>
              <a:rPr lang="fr-FR" smtClean="0"/>
              <a:t>Faire glisser l'image vers l'espace réservé ou cliquer sur l'icône pour l'ajouter</a:t>
            </a:r>
            <a:endParaRPr/>
          </a:p>
        </p:txBody>
      </p:sp>
      <p:sp>
        <p:nvSpPr>
          <p:cNvPr id="15" name="Picture Placeholder 11"/>
          <p:cNvSpPr>
            <a:spLocks noGrp="1"/>
          </p:cNvSpPr>
          <p:nvPr>
            <p:ph type="pic" sz="quarter" idx="14"/>
          </p:nvPr>
        </p:nvSpPr>
        <p:spPr>
          <a:xfrm flipV="1">
            <a:off x="2265830" y="4590198"/>
            <a:ext cx="2057400" cy="3957852"/>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fr-FR" smtClean="0"/>
              <a:t>Faire glisser l'image vers l'espace réservé ou cliquer sur l'icône pour l'ajouter</a:t>
            </a:r>
            <a:endParaRPr/>
          </a:p>
        </p:txBody>
      </p:sp>
      <p:sp>
        <p:nvSpPr>
          <p:cNvPr id="17" name="Text Placeholder 3"/>
          <p:cNvSpPr>
            <a:spLocks noGrp="1"/>
          </p:cNvSpPr>
          <p:nvPr>
            <p:ph type="body" sz="half" idx="15"/>
          </p:nvPr>
        </p:nvSpPr>
        <p:spPr>
          <a:xfrm>
            <a:off x="4380379" y="5478345"/>
            <a:ext cx="1893095" cy="2665008"/>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1" name="Text Placeholder 3"/>
          <p:cNvSpPr>
            <a:spLocks noGrp="1"/>
          </p:cNvSpPr>
          <p:nvPr>
            <p:ph type="body" sz="half" idx="16"/>
          </p:nvPr>
        </p:nvSpPr>
        <p:spPr>
          <a:xfrm>
            <a:off x="4380379" y="4590198"/>
            <a:ext cx="1893095" cy="899583"/>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2" name="Text Placeholder 3"/>
          <p:cNvSpPr>
            <a:spLocks noGrp="1"/>
          </p:cNvSpPr>
          <p:nvPr>
            <p:ph type="body" sz="half" idx="17"/>
          </p:nvPr>
        </p:nvSpPr>
        <p:spPr>
          <a:xfrm>
            <a:off x="4380379" y="591402"/>
            <a:ext cx="1893095" cy="899583"/>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images, 3 légende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380379" y="1482932"/>
            <a:ext cx="1893095" cy="1319945"/>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0EC31620-E158-3542-ADE6-48916A406183}" type="datetime1">
              <a:rPr lang="fr-FR" smtClean="0"/>
              <a:t>31/03/15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2265830" y="591401"/>
            <a:ext cx="2057400" cy="2609088"/>
          </a:xfrm>
          <a:prstGeom prst="round2SameRect">
            <a:avLst>
              <a:gd name="adj1" fmla="val 5300"/>
              <a:gd name="adj2" fmla="val 0"/>
            </a:avLst>
          </a:prstGeom>
          <a:noFill/>
        </p:spPr>
        <p:txBody>
          <a:bodyPr anchor="t" anchorCtr="1">
            <a:normAutofit/>
          </a:bodyPr>
          <a:lstStyle>
            <a:lvl1pPr marL="0" indent="0">
              <a:buNone/>
              <a:defRPr sz="1600"/>
            </a:lvl1pPr>
          </a:lstStyle>
          <a:p>
            <a:r>
              <a:rPr lang="fr-FR" smtClean="0"/>
              <a:t>Faire glisser l'image vers l'espace réservé ou cliquer sur l'icône pour l'ajouter</a:t>
            </a:r>
            <a:endParaRPr/>
          </a:p>
        </p:txBody>
      </p:sp>
      <p:sp>
        <p:nvSpPr>
          <p:cNvPr id="15" name="Picture Placeholder 11"/>
          <p:cNvSpPr>
            <a:spLocks noGrp="1"/>
          </p:cNvSpPr>
          <p:nvPr>
            <p:ph type="pic" sz="quarter" idx="14"/>
          </p:nvPr>
        </p:nvSpPr>
        <p:spPr>
          <a:xfrm flipV="1">
            <a:off x="2265830" y="5950420"/>
            <a:ext cx="2057400" cy="2609088"/>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fr-FR" smtClean="0"/>
              <a:t>Faire glisser l'image vers l'espace réservé ou cliquer sur l'icône pour l'ajouter</a:t>
            </a:r>
            <a:endParaRPr/>
          </a:p>
        </p:txBody>
      </p:sp>
      <p:sp>
        <p:nvSpPr>
          <p:cNvPr id="22" name="Text Placeholder 3"/>
          <p:cNvSpPr>
            <a:spLocks noGrp="1"/>
          </p:cNvSpPr>
          <p:nvPr>
            <p:ph type="body" sz="half" idx="17"/>
          </p:nvPr>
        </p:nvSpPr>
        <p:spPr>
          <a:xfrm>
            <a:off x="4380379" y="591402"/>
            <a:ext cx="1893095" cy="899583"/>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1" name="Picture Placeholder 11"/>
          <p:cNvSpPr>
            <a:spLocks noGrp="1"/>
          </p:cNvSpPr>
          <p:nvPr>
            <p:ph type="pic" sz="quarter" idx="18"/>
          </p:nvPr>
        </p:nvSpPr>
        <p:spPr>
          <a:xfrm>
            <a:off x="2265830" y="3269397"/>
            <a:ext cx="2057400" cy="2609088"/>
          </a:xfrm>
          <a:prstGeom prst="rect">
            <a:avLst/>
          </a:prstGeom>
          <a:noFill/>
        </p:spPr>
        <p:txBody>
          <a:bodyPr anchor="t" anchorCtr="1">
            <a:normAutofit/>
          </a:bodyPr>
          <a:lstStyle>
            <a:lvl1pPr marL="0" indent="0">
              <a:buNone/>
              <a:defRPr sz="1600"/>
            </a:lvl1pPr>
          </a:lstStyle>
          <a:p>
            <a:r>
              <a:rPr lang="fr-FR" smtClean="0"/>
              <a:t>Faire glisser l'image vers l'espace réservé ou cliquer sur l'icône pour l'ajouter</a:t>
            </a:r>
            <a:endParaRPr/>
          </a:p>
        </p:txBody>
      </p:sp>
      <p:sp>
        <p:nvSpPr>
          <p:cNvPr id="13" name="Text Placeholder 3"/>
          <p:cNvSpPr>
            <a:spLocks noGrp="1"/>
          </p:cNvSpPr>
          <p:nvPr>
            <p:ph type="body" sz="half" idx="19"/>
          </p:nvPr>
        </p:nvSpPr>
        <p:spPr>
          <a:xfrm>
            <a:off x="4380379" y="4178589"/>
            <a:ext cx="1893095" cy="1319945"/>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4" name="Text Placeholder 3"/>
          <p:cNvSpPr>
            <a:spLocks noGrp="1"/>
          </p:cNvSpPr>
          <p:nvPr>
            <p:ph type="body" sz="half" idx="20"/>
          </p:nvPr>
        </p:nvSpPr>
        <p:spPr>
          <a:xfrm>
            <a:off x="4380379" y="3269398"/>
            <a:ext cx="1893095" cy="899583"/>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6" name="Text Placeholder 3"/>
          <p:cNvSpPr>
            <a:spLocks noGrp="1"/>
          </p:cNvSpPr>
          <p:nvPr>
            <p:ph type="body" sz="half" idx="21"/>
          </p:nvPr>
        </p:nvSpPr>
        <p:spPr>
          <a:xfrm>
            <a:off x="4380379" y="6847752"/>
            <a:ext cx="1893095" cy="1319945"/>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8" name="Text Placeholder 3"/>
          <p:cNvSpPr>
            <a:spLocks noGrp="1"/>
          </p:cNvSpPr>
          <p:nvPr>
            <p:ph type="body" sz="half" idx="22"/>
          </p:nvPr>
        </p:nvSpPr>
        <p:spPr>
          <a:xfrm>
            <a:off x="4380379" y="5950421"/>
            <a:ext cx="1893095" cy="899583"/>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2580155" y="914400"/>
            <a:ext cx="3693318" cy="1182624"/>
          </a:xfrm>
        </p:spPr>
        <p:txBody>
          <a:bodyPr/>
          <a:lstStyle/>
          <a:p>
            <a:r>
              <a:rPr lang="fr-FR" smtClean="0"/>
              <a:t>Cliquez et modifiez le titre</a:t>
            </a:r>
            <a:endParaRPr/>
          </a:p>
        </p:txBody>
      </p:sp>
      <p:sp>
        <p:nvSpPr>
          <p:cNvPr id="3" name="Vertical Text Placeholder 2"/>
          <p:cNvSpPr>
            <a:spLocks noGrp="1"/>
          </p:cNvSpPr>
          <p:nvPr>
            <p:ph type="body" orient="vert" idx="1"/>
          </p:nvPr>
        </p:nvSpPr>
        <p:spPr>
          <a:xfrm>
            <a:off x="2580155" y="2694517"/>
            <a:ext cx="3693319" cy="5475816"/>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6DDA41A5-3CDA-614A-8769-494C6CF670AC}" type="datetime1">
              <a:rPr lang="fr-FR" smtClean="0"/>
              <a:t>31/03/15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00773"/>
            <a:ext cx="685800" cy="7175912"/>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2600325" y="999067"/>
            <a:ext cx="2943225" cy="7169151"/>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4D1AD416-AF16-CA42-BB46-D14F3C50BB6A}" type="datetime1">
              <a:rPr lang="fr-FR" smtClean="0"/>
              <a:t>31/03/15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normAutofit/>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2931F84-31E1-A54F-8E87-E0C15F2DA112}" type="datetime1">
              <a:rPr lang="fr-FR" smtClean="0"/>
              <a:t>31/03/15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7B3C78-B331-5746-82EC-C23A3FC46CC5}" type="datetime1">
              <a:rPr lang="fr-FR" smtClean="0"/>
              <a:t>31/03/15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200400" y="8475134"/>
            <a:ext cx="457200" cy="486833"/>
          </a:xfrm>
        </p:spPr>
        <p:txBody>
          <a:bodyPr/>
          <a:lstStyle>
            <a:lvl1pPr algn="ctr">
              <a:defRPr sz="900">
                <a:solidFill>
                  <a:schemeClr val="bg1">
                    <a:lumMod val="75000"/>
                  </a:schemeClr>
                </a:solidFill>
              </a:defRPr>
            </a:lvl1pPr>
          </a:lstStyle>
          <a:p>
            <a:fld id="{D6CC888B-D9F9-4E54-B722-F151A9F45E95}" type="slidenum">
              <a:rPr lang="en-US" smtClean="0"/>
              <a:t>‹#›</a:t>
            </a:fld>
            <a:endParaRPr lang="en-US"/>
          </a:p>
        </p:txBody>
      </p:sp>
      <p:sp>
        <p:nvSpPr>
          <p:cNvPr id="7" name="Round Same Side Corner Rectangle 6"/>
          <p:cNvSpPr/>
          <p:nvPr/>
        </p:nvSpPr>
        <p:spPr>
          <a:xfrm rot="16200000">
            <a:off x="-213359" y="3151841"/>
            <a:ext cx="4632960" cy="260604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2425626" y="3151841"/>
            <a:ext cx="4632960" cy="260604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fr-FR" smtClean="0"/>
              <a:t>Faire glisser l'image vers l'espace réservé ou cliquer sur l'icône pour l'ajouter</a:t>
            </a:r>
            <a:endParaRPr/>
          </a:p>
        </p:txBody>
      </p:sp>
      <p:grpSp>
        <p:nvGrpSpPr>
          <p:cNvPr id="8" name="Group 25"/>
          <p:cNvGrpSpPr>
            <a:grpSpLocks noChangeAspect="1"/>
          </p:cNvGrpSpPr>
          <p:nvPr/>
        </p:nvGrpSpPr>
        <p:grpSpPr>
          <a:xfrm>
            <a:off x="1553287" y="2456597"/>
            <a:ext cx="1100159" cy="22352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867335" y="4152153"/>
            <a:ext cx="2457450" cy="1549400"/>
          </a:xfrm>
        </p:spPr>
        <p:txBody>
          <a:bodyPr tIns="0" bIns="0" anchor="b" anchorCtr="0">
            <a:noAutofit/>
          </a:bodyPr>
          <a:lstStyle>
            <a:lvl1pPr algn="ctr">
              <a:lnSpc>
                <a:spcPts val="4000"/>
              </a:lnSpc>
              <a:defRPr sz="3600">
                <a:solidFill>
                  <a:schemeClr val="bg1"/>
                </a:solidFill>
              </a:defRPr>
            </a:lvl1pPr>
          </a:lstStyle>
          <a:p>
            <a:r>
              <a:rPr lang="fr-FR" smtClean="0"/>
              <a:t>Cliquez et modifiez le titre</a:t>
            </a:r>
            <a:endParaRPr/>
          </a:p>
        </p:txBody>
      </p:sp>
      <p:sp>
        <p:nvSpPr>
          <p:cNvPr id="3" name="Subtitle 2"/>
          <p:cNvSpPr>
            <a:spLocks noGrp="1"/>
          </p:cNvSpPr>
          <p:nvPr>
            <p:ph type="subTitle" idx="1"/>
          </p:nvPr>
        </p:nvSpPr>
        <p:spPr>
          <a:xfrm>
            <a:off x="867335" y="5791200"/>
            <a:ext cx="2457450" cy="7112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En-tête de section">
    <p:spTree>
      <p:nvGrpSpPr>
        <p:cNvPr id="1" name=""/>
        <p:cNvGrpSpPr/>
        <p:nvPr/>
      </p:nvGrpSpPr>
      <p:grpSpPr>
        <a:xfrm>
          <a:off x="0" y="0"/>
          <a:ext cx="0" cy="0"/>
          <a:chOff x="0" y="0"/>
          <a:chExt cx="0" cy="0"/>
        </a:xfrm>
      </p:grpSpPr>
      <p:grpSp>
        <p:nvGrpSpPr>
          <p:cNvPr id="8" name="Group 16"/>
          <p:cNvGrpSpPr/>
          <p:nvPr/>
        </p:nvGrpSpPr>
        <p:grpSpPr>
          <a:xfrm>
            <a:off x="167184" y="1672608"/>
            <a:ext cx="5919291" cy="5225037"/>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2793136" y="2695389"/>
            <a:ext cx="3150464" cy="1816100"/>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2491068" y="4518212"/>
            <a:ext cx="3452532" cy="1444437"/>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a:xfrm>
            <a:off x="4914900" y="8475134"/>
            <a:ext cx="1600200" cy="486833"/>
          </a:xfrm>
        </p:spPr>
        <p:txBody>
          <a:bodyPr/>
          <a:lstStyle/>
          <a:p>
            <a:fld id="{BF3A8BE8-B0DD-7946-AA18-1D9CC1D33993}" type="datetime1">
              <a:rPr lang="fr-FR" smtClean="0"/>
              <a:t>31/03/15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200400" y="8475134"/>
            <a:ext cx="457200" cy="486833"/>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grpSp>
        <p:nvGrpSpPr>
          <p:cNvPr id="8" name="Group 13"/>
          <p:cNvGrpSpPr/>
          <p:nvPr/>
        </p:nvGrpSpPr>
        <p:grpSpPr>
          <a:xfrm>
            <a:off x="5564022" y="609600"/>
            <a:ext cx="685800" cy="12192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558053" y="298824"/>
            <a:ext cx="3600450" cy="1182624"/>
          </a:xfrm>
        </p:spPr>
        <p:txBody>
          <a:bodyPr lIns="45720"/>
          <a:lstStyle/>
          <a:p>
            <a:r>
              <a:rPr lang="fr-FR" smtClean="0"/>
              <a:t>Cliquez et modifiez le titre</a:t>
            </a:r>
            <a:endParaRPr/>
          </a:p>
        </p:txBody>
      </p:sp>
      <p:sp>
        <p:nvSpPr>
          <p:cNvPr id="3" name="Content Placeholder 2"/>
          <p:cNvSpPr>
            <a:spLocks noGrp="1"/>
          </p:cNvSpPr>
          <p:nvPr>
            <p:ph sz="half" idx="1"/>
          </p:nvPr>
        </p:nvSpPr>
        <p:spPr>
          <a:xfrm>
            <a:off x="564356" y="2133601"/>
            <a:ext cx="2777490" cy="6034617"/>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3496235" y="2133601"/>
            <a:ext cx="2777490" cy="6034617"/>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4E374860-4CB0-FD49-92F2-362838D4485B}" type="datetime1">
              <a:rPr lang="fr-FR" smtClean="0"/>
              <a:t>31/03/15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240780" y="484096"/>
            <a:ext cx="457200" cy="486833"/>
          </a:xfrm>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55498" y="304800"/>
            <a:ext cx="3600450" cy="1182624"/>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578409" y="2065015"/>
            <a:ext cx="2743200" cy="36576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61264" y="2695275"/>
            <a:ext cx="2777490" cy="5475059"/>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3511150" y="2065015"/>
            <a:ext cx="2743200" cy="36576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3494005" y="2693159"/>
            <a:ext cx="2777490" cy="5475059"/>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E26EF853-6F3C-2E4D-A99A-078FBC35659B}" type="datetime1">
              <a:rPr lang="fr-FR" smtClean="0"/>
              <a:t>31/03/15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241297" y="487681"/>
            <a:ext cx="457200" cy="486833"/>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t>‹#›</a:t>
            </a:fld>
            <a:endParaRPr lang="en-US"/>
          </a:p>
        </p:txBody>
      </p:sp>
      <p:grpSp>
        <p:nvGrpSpPr>
          <p:cNvPr id="10" name="Group 15"/>
          <p:cNvGrpSpPr/>
          <p:nvPr/>
        </p:nvGrpSpPr>
        <p:grpSpPr>
          <a:xfrm>
            <a:off x="5564022" y="609600"/>
            <a:ext cx="685800" cy="12192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55498" y="304800"/>
            <a:ext cx="3600450" cy="1182624"/>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FR" smtClean="0"/>
              <a:t>Cliquez et modifiez le titre</a:t>
            </a:r>
            <a:endParaRPr/>
          </a:p>
        </p:txBody>
      </p:sp>
      <p:sp>
        <p:nvSpPr>
          <p:cNvPr id="3" name="Date Placeholder 2"/>
          <p:cNvSpPr>
            <a:spLocks noGrp="1"/>
          </p:cNvSpPr>
          <p:nvPr>
            <p:ph type="dt" sz="half" idx="10"/>
          </p:nvPr>
        </p:nvSpPr>
        <p:spPr/>
        <p:txBody>
          <a:bodyPr/>
          <a:lstStyle/>
          <a:p>
            <a:fld id="{DF64A50D-72AA-EC41-938C-5D3DF27E5234}" type="datetime1">
              <a:rPr lang="fr-FR" smtClean="0"/>
              <a:t>31/03/15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240780" y="487681"/>
            <a:ext cx="457200" cy="486833"/>
          </a:xfrm>
        </p:spPr>
        <p:txBody>
          <a:bodyPr/>
          <a:lstStyle/>
          <a:p>
            <a:fld id="{D6CC888B-D9F9-4E54-B722-F151A9F45E95}" type="slidenum">
              <a:rPr lang="en-US" smtClean="0"/>
              <a:t>‹#›</a:t>
            </a:fld>
            <a:endParaRPr lang="en-US"/>
          </a:p>
        </p:txBody>
      </p:sp>
      <p:grpSp>
        <p:nvGrpSpPr>
          <p:cNvPr id="6" name="Group 8"/>
          <p:cNvGrpSpPr/>
          <p:nvPr/>
        </p:nvGrpSpPr>
        <p:grpSpPr>
          <a:xfrm>
            <a:off x="5564022" y="609600"/>
            <a:ext cx="685800" cy="12192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AAE89-0362-7A4F-B5E1-09B64532B940}" type="datetime1">
              <a:rPr lang="fr-FR" smtClean="0"/>
              <a:t>31/03/15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240780" y="487681"/>
            <a:ext cx="457200" cy="486833"/>
          </a:xfrm>
        </p:spPr>
        <p:txBody>
          <a:bodyPr/>
          <a:lstStyle/>
          <a:p>
            <a:fld id="{D6CC888B-D9F9-4E54-B722-F151A9F45E95}" type="slidenum">
              <a:rPr lang="en-US" smtClean="0"/>
              <a:t>‹#›</a:t>
            </a:fld>
            <a:endParaRPr lang="en-US"/>
          </a:p>
        </p:txBody>
      </p:sp>
      <p:grpSp>
        <p:nvGrpSpPr>
          <p:cNvPr id="5" name="Group 7"/>
          <p:cNvGrpSpPr/>
          <p:nvPr/>
        </p:nvGrpSpPr>
        <p:grpSpPr>
          <a:xfrm>
            <a:off x="5564022" y="609600"/>
            <a:ext cx="685800" cy="12192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71750" y="406400"/>
            <a:ext cx="3711202" cy="959232"/>
          </a:xfrm>
        </p:spPr>
        <p:txBody>
          <a:bodyPr anchor="b"/>
          <a:lstStyle>
            <a:lvl1pPr algn="l">
              <a:defRPr sz="2200" b="0"/>
            </a:lvl1pPr>
          </a:lstStyle>
          <a:p>
            <a:r>
              <a:rPr lang="fr-FR" smtClean="0"/>
              <a:t>Cliquez et modifiez le titre</a:t>
            </a:r>
            <a:endParaRPr/>
          </a:p>
        </p:txBody>
      </p:sp>
      <p:sp>
        <p:nvSpPr>
          <p:cNvPr id="3" name="Content Placeholder 2"/>
          <p:cNvSpPr>
            <a:spLocks noGrp="1"/>
          </p:cNvSpPr>
          <p:nvPr>
            <p:ph idx="1"/>
          </p:nvPr>
        </p:nvSpPr>
        <p:spPr>
          <a:xfrm>
            <a:off x="2563585" y="3057099"/>
            <a:ext cx="3719345" cy="511111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2571750" y="1547284"/>
            <a:ext cx="3711202" cy="12721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A64FBECD-207D-754A-BFA4-E3CDADD9BD13}" type="datetime1">
              <a:rPr lang="fr-FR" smtClean="0"/>
              <a:t>31/03/15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914900" y="8475134"/>
            <a:ext cx="1600200" cy="486833"/>
          </a:xfrm>
          <a:prstGeom prst="rect">
            <a:avLst/>
          </a:prstGeom>
        </p:spPr>
        <p:txBody>
          <a:bodyPr vert="horz" lIns="91440" tIns="45720" rIns="91440" bIns="45720" rtlCol="0" anchor="ctr"/>
          <a:lstStyle>
            <a:lvl1pPr algn="r">
              <a:defRPr sz="900" b="1">
                <a:solidFill>
                  <a:schemeClr val="bg1">
                    <a:lumMod val="75000"/>
                  </a:schemeClr>
                </a:solidFill>
              </a:defRPr>
            </a:lvl1pPr>
          </a:lstStyle>
          <a:p>
            <a:fld id="{E1AA3020-DDE0-BF46-A676-746A738585D6}" type="datetime1">
              <a:rPr lang="fr-FR" smtClean="0"/>
              <a:t>31/03/15</a:t>
            </a:fld>
            <a:endParaRPr lang="en-US"/>
          </a:p>
        </p:txBody>
      </p:sp>
      <p:sp>
        <p:nvSpPr>
          <p:cNvPr id="2" name="Title Placeholder 1"/>
          <p:cNvSpPr>
            <a:spLocks noGrp="1"/>
          </p:cNvSpPr>
          <p:nvPr>
            <p:ph type="title"/>
          </p:nvPr>
        </p:nvSpPr>
        <p:spPr>
          <a:xfrm>
            <a:off x="2571750" y="914400"/>
            <a:ext cx="3711179" cy="1182624"/>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2571750" y="2694518"/>
            <a:ext cx="3709952" cy="54737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Footer Placeholder 4"/>
          <p:cNvSpPr>
            <a:spLocks noGrp="1"/>
          </p:cNvSpPr>
          <p:nvPr>
            <p:ph type="ftr" sz="quarter" idx="3"/>
          </p:nvPr>
        </p:nvSpPr>
        <p:spPr>
          <a:xfrm>
            <a:off x="342900" y="8475134"/>
            <a:ext cx="2171700" cy="486833"/>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314450" y="3836896"/>
            <a:ext cx="457200" cy="486833"/>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t>‹#›</a:t>
            </a:fld>
            <a:endParaRPr lang="en-US"/>
          </a:p>
        </p:txBody>
      </p:sp>
      <p:grpSp>
        <p:nvGrpSpPr>
          <p:cNvPr id="7" name="Group 18"/>
          <p:cNvGrpSpPr/>
          <p:nvPr/>
        </p:nvGrpSpPr>
        <p:grpSpPr>
          <a:xfrm>
            <a:off x="632012" y="3962400"/>
            <a:ext cx="685800" cy="12192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3.jpeg"/><Relationship Id="rId7" Type="http://schemas.openxmlformats.org/officeDocument/2006/relationships/image" Target="../media/image14.jp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hyperlink" Target="http://WWW.vo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84758" y="2882115"/>
            <a:ext cx="2881794" cy="1221236"/>
          </a:xfrm>
        </p:spPr>
        <p:txBody>
          <a:bodyPr/>
          <a:lstStyle/>
          <a:p>
            <a:r>
              <a:rPr lang="fr-FR" sz="2800" dirty="0" smtClean="0"/>
              <a:t>La gazette Ormessonnaise</a:t>
            </a:r>
            <a:r>
              <a:rPr lang="fr-FR" sz="2800" dirty="0"/>
              <a:t/>
            </a:r>
            <a:br>
              <a:rPr lang="fr-FR" sz="2800" dirty="0"/>
            </a:br>
            <a:r>
              <a:rPr lang="fr-FR" sz="2800" dirty="0"/>
              <a:t>Avril 2015</a:t>
            </a:r>
            <a:br>
              <a:rPr lang="fr-FR" sz="2800" dirty="0"/>
            </a:br>
            <a:endParaRPr lang="fr-FR" sz="2800" dirty="0"/>
          </a:p>
        </p:txBody>
      </p:sp>
      <p:sp>
        <p:nvSpPr>
          <p:cNvPr id="3" name="Sous-titre 2"/>
          <p:cNvSpPr>
            <a:spLocks noGrp="1"/>
          </p:cNvSpPr>
          <p:nvPr>
            <p:ph type="subTitle" idx="1"/>
          </p:nvPr>
        </p:nvSpPr>
        <p:spPr>
          <a:xfrm>
            <a:off x="3488436" y="4330700"/>
            <a:ext cx="2455164" cy="2357967"/>
          </a:xfrm>
        </p:spPr>
        <p:txBody>
          <a:bodyPr>
            <a:noAutofit/>
          </a:bodyPr>
          <a:lstStyle/>
          <a:p>
            <a:r>
              <a:rPr lang="fr-FR" sz="1800" dirty="0" smtClean="0">
                <a:solidFill>
                  <a:srgbClr val="4A452A"/>
                </a:solidFill>
              </a:rPr>
              <a:t>Infos </a:t>
            </a:r>
            <a:r>
              <a:rPr lang="fr-FR" sz="1800" dirty="0">
                <a:solidFill>
                  <a:srgbClr val="4A452A"/>
                </a:solidFill>
              </a:rPr>
              <a:t>Pratiques</a:t>
            </a:r>
          </a:p>
          <a:p>
            <a:endParaRPr lang="fr-FR" sz="800" dirty="0">
              <a:solidFill>
                <a:srgbClr val="4A452A"/>
              </a:solidFill>
            </a:endParaRPr>
          </a:p>
          <a:p>
            <a:r>
              <a:rPr lang="fr-FR" b="1" dirty="0" smtClean="0">
                <a:solidFill>
                  <a:srgbClr val="4A452A"/>
                </a:solidFill>
              </a:rPr>
              <a:t>Mairie </a:t>
            </a:r>
            <a:r>
              <a:rPr lang="fr-FR" dirty="0" smtClean="0">
                <a:solidFill>
                  <a:srgbClr val="4A452A"/>
                </a:solidFill>
              </a:rPr>
              <a:t> </a:t>
            </a:r>
            <a:r>
              <a:rPr lang="fr-FR" dirty="0">
                <a:solidFill>
                  <a:srgbClr val="4A452A"/>
                </a:solidFill>
              </a:rPr>
              <a:t>01 64 28 22 74</a:t>
            </a:r>
          </a:p>
          <a:p>
            <a:r>
              <a:rPr lang="fr-FR" sz="1100" dirty="0">
                <a:solidFill>
                  <a:srgbClr val="4A452A"/>
                </a:solidFill>
              </a:rPr>
              <a:t>Ouverture </a:t>
            </a:r>
            <a:r>
              <a:rPr lang="fr-FR" sz="1100" dirty="0" smtClean="0">
                <a:solidFill>
                  <a:srgbClr val="4A452A"/>
                </a:solidFill>
              </a:rPr>
              <a:t>au public :</a:t>
            </a:r>
          </a:p>
          <a:p>
            <a:r>
              <a:rPr lang="fr-FR" sz="1100" dirty="0" smtClean="0">
                <a:solidFill>
                  <a:srgbClr val="4A452A"/>
                </a:solidFill>
              </a:rPr>
              <a:t> </a:t>
            </a:r>
            <a:endParaRPr lang="fr-FR" sz="1100" dirty="0">
              <a:solidFill>
                <a:srgbClr val="4A452A"/>
              </a:solidFill>
            </a:endParaRPr>
          </a:p>
          <a:p>
            <a:r>
              <a:rPr lang="fr-FR" sz="900" dirty="0">
                <a:solidFill>
                  <a:srgbClr val="4A452A"/>
                </a:solidFill>
              </a:rPr>
              <a:t>Lundi et mardi </a:t>
            </a:r>
            <a:endParaRPr lang="fr-FR" sz="900" dirty="0" smtClean="0">
              <a:solidFill>
                <a:srgbClr val="4A452A"/>
              </a:solidFill>
            </a:endParaRPr>
          </a:p>
          <a:p>
            <a:r>
              <a:rPr lang="fr-FR" sz="900" dirty="0" smtClean="0">
                <a:solidFill>
                  <a:srgbClr val="4A452A"/>
                </a:solidFill>
              </a:rPr>
              <a:t>de </a:t>
            </a:r>
            <a:r>
              <a:rPr lang="fr-FR" sz="900" dirty="0">
                <a:solidFill>
                  <a:srgbClr val="4A452A"/>
                </a:solidFill>
              </a:rPr>
              <a:t>10h à 12h et de 16h à </a:t>
            </a:r>
            <a:r>
              <a:rPr lang="fr-FR" sz="900" dirty="0" smtClean="0">
                <a:solidFill>
                  <a:srgbClr val="4A452A"/>
                </a:solidFill>
              </a:rPr>
              <a:t>18h</a:t>
            </a:r>
          </a:p>
          <a:p>
            <a:endParaRPr lang="fr-FR" sz="900" dirty="0">
              <a:solidFill>
                <a:srgbClr val="4A452A"/>
              </a:solidFill>
            </a:endParaRPr>
          </a:p>
          <a:p>
            <a:r>
              <a:rPr lang="fr-FR" sz="900" dirty="0">
                <a:solidFill>
                  <a:srgbClr val="4A452A"/>
                </a:solidFill>
              </a:rPr>
              <a:t>Vendredi de 16h à 19h</a:t>
            </a:r>
          </a:p>
          <a:p>
            <a:endParaRPr lang="fr-FR" sz="1100" b="1" dirty="0">
              <a:solidFill>
                <a:srgbClr val="4A452A"/>
              </a:solidFill>
            </a:endParaRPr>
          </a:p>
          <a:p>
            <a:r>
              <a:rPr lang="fr-FR" sz="1100" b="1" dirty="0">
                <a:solidFill>
                  <a:srgbClr val="4A452A"/>
                </a:solidFill>
              </a:rPr>
              <a:t>Numéros d’urgence</a:t>
            </a:r>
          </a:p>
          <a:p>
            <a:r>
              <a:rPr lang="fr-FR" sz="900" dirty="0">
                <a:solidFill>
                  <a:srgbClr val="4A452A"/>
                </a:solidFill>
              </a:rPr>
              <a:t>Sapeurs-</a:t>
            </a:r>
            <a:r>
              <a:rPr lang="fr-FR" sz="900" dirty="0" smtClean="0">
                <a:solidFill>
                  <a:srgbClr val="4A452A"/>
                </a:solidFill>
              </a:rPr>
              <a:t>pompiers 18</a:t>
            </a:r>
            <a:endParaRPr lang="fr-FR" sz="900" dirty="0">
              <a:solidFill>
                <a:srgbClr val="4A452A"/>
              </a:solidFill>
            </a:endParaRPr>
          </a:p>
          <a:p>
            <a:r>
              <a:rPr lang="fr-FR" sz="900" dirty="0">
                <a:solidFill>
                  <a:srgbClr val="4A452A"/>
                </a:solidFill>
              </a:rPr>
              <a:t>Police-</a:t>
            </a:r>
            <a:r>
              <a:rPr lang="fr-FR" sz="900" dirty="0" smtClean="0">
                <a:solidFill>
                  <a:srgbClr val="4A452A"/>
                </a:solidFill>
              </a:rPr>
              <a:t>secours</a:t>
            </a:r>
            <a:r>
              <a:rPr lang="fr-FR" sz="900" dirty="0">
                <a:solidFill>
                  <a:srgbClr val="4A452A"/>
                </a:solidFill>
              </a:rPr>
              <a:t>	</a:t>
            </a:r>
            <a:r>
              <a:rPr lang="fr-FR" sz="900" dirty="0" smtClean="0">
                <a:solidFill>
                  <a:srgbClr val="4A452A"/>
                </a:solidFill>
              </a:rPr>
              <a:t> 17</a:t>
            </a:r>
            <a:endParaRPr lang="fr-FR" sz="900" dirty="0">
              <a:solidFill>
                <a:srgbClr val="4A452A"/>
              </a:solidFill>
            </a:endParaRPr>
          </a:p>
          <a:p>
            <a:r>
              <a:rPr lang="fr-FR" sz="900" dirty="0" smtClean="0">
                <a:solidFill>
                  <a:srgbClr val="4A452A"/>
                </a:solidFill>
              </a:rPr>
              <a:t>SAMU</a:t>
            </a:r>
            <a:r>
              <a:rPr lang="fr-FR" sz="900" dirty="0">
                <a:solidFill>
                  <a:srgbClr val="4A452A"/>
                </a:solidFill>
              </a:rPr>
              <a:t>	</a:t>
            </a:r>
            <a:r>
              <a:rPr lang="fr-FR" sz="900" dirty="0" smtClean="0">
                <a:solidFill>
                  <a:srgbClr val="4A452A"/>
                </a:solidFill>
              </a:rPr>
              <a:t> 15</a:t>
            </a:r>
            <a:endParaRPr lang="fr-FR" sz="900" dirty="0">
              <a:solidFill>
                <a:srgbClr val="4A452A"/>
              </a:solidFill>
            </a:endParaRPr>
          </a:p>
          <a:p>
            <a:endParaRPr lang="fr-FR" sz="1100" dirty="0"/>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220568" y="298886"/>
            <a:ext cx="1951355" cy="1184910"/>
          </a:xfrm>
          <a:prstGeom prst="rect">
            <a:avLst/>
          </a:prstGeom>
          <a:noFill/>
          <a:ln>
            <a:noFill/>
          </a:ln>
        </p:spPr>
      </p:pic>
      <p:sp>
        <p:nvSpPr>
          <p:cNvPr id="7" name="ZoneTexte 6"/>
          <p:cNvSpPr txBox="1"/>
          <p:nvPr/>
        </p:nvSpPr>
        <p:spPr>
          <a:xfrm>
            <a:off x="5422900" y="8786187"/>
            <a:ext cx="1329253" cy="230832"/>
          </a:xfrm>
          <a:prstGeom prst="rect">
            <a:avLst/>
          </a:prstGeom>
          <a:noFill/>
        </p:spPr>
        <p:txBody>
          <a:bodyPr wrap="square" rtlCol="0">
            <a:spAutoFit/>
          </a:bodyPr>
          <a:lstStyle/>
          <a:p>
            <a:r>
              <a:rPr lang="fr-FR" sz="900" i="1" dirty="0" smtClean="0"/>
              <a:t>Rédaction : Vos élus</a:t>
            </a:r>
            <a:endParaRPr lang="fr-FR" sz="900" i="1" dirty="0"/>
          </a:p>
        </p:txBody>
      </p:sp>
    </p:spTree>
    <p:extLst>
      <p:ext uri="{BB962C8B-B14F-4D97-AF65-F5344CB8AC3E}">
        <p14:creationId xmlns:p14="http://schemas.microsoft.com/office/powerpoint/2010/main" val="29518582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qui s’est passé sur la commune</a:t>
            </a:r>
            <a:endParaRPr lang="fr-FR" dirty="0"/>
          </a:p>
        </p:txBody>
      </p:sp>
      <p:sp>
        <p:nvSpPr>
          <p:cNvPr id="3" name="Espace réservé du contenu 2"/>
          <p:cNvSpPr>
            <a:spLocks noGrp="1"/>
          </p:cNvSpPr>
          <p:nvPr>
            <p:ph idx="1"/>
          </p:nvPr>
        </p:nvSpPr>
        <p:spPr>
          <a:xfrm>
            <a:off x="2571750" y="2097024"/>
            <a:ext cx="3709952" cy="2830576"/>
          </a:xfrm>
        </p:spPr>
        <p:txBody>
          <a:bodyPr>
            <a:normAutofit lnSpcReduction="10000"/>
          </a:bodyPr>
          <a:lstStyle/>
          <a:p>
            <a:r>
              <a:rPr lang="fr-FR" dirty="0" smtClean="0"/>
              <a:t>1</a:t>
            </a:r>
            <a:r>
              <a:rPr lang="fr-FR" baseline="30000" dirty="0" smtClean="0"/>
              <a:t>er</a:t>
            </a:r>
            <a:r>
              <a:rPr lang="fr-FR" dirty="0" smtClean="0"/>
              <a:t> et 2eme tour des </a:t>
            </a:r>
            <a:r>
              <a:rPr lang="fr-FR" dirty="0" smtClean="0"/>
              <a:t>élections</a:t>
            </a:r>
            <a:endParaRPr lang="fr-FR" dirty="0" smtClean="0"/>
          </a:p>
          <a:p>
            <a:r>
              <a:rPr lang="fr-FR" dirty="0" smtClean="0"/>
              <a:t>PLU ?</a:t>
            </a:r>
          </a:p>
          <a:p>
            <a:r>
              <a:rPr lang="fr-FR" dirty="0" smtClean="0"/>
              <a:t>Salon du bien être</a:t>
            </a:r>
          </a:p>
          <a:p>
            <a:r>
              <a:rPr lang="fr-FR" dirty="0" smtClean="0"/>
              <a:t>Repas des anciens / premier </a:t>
            </a:r>
            <a:r>
              <a:rPr lang="fr-FR" dirty="0" smtClean="0"/>
              <a:t>évènement </a:t>
            </a:r>
            <a:r>
              <a:rPr lang="fr-FR" dirty="0" smtClean="0"/>
              <a:t>/ photos</a:t>
            </a:r>
          </a:p>
          <a:p>
            <a:r>
              <a:rPr lang="fr-FR" dirty="0" smtClean="0"/>
              <a:t>SPANC : Phase d’étude des sols en cours.</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6CC888B-D9F9-4E54-B722-F151A9F45E95}" type="slidenum">
              <a:rPr lang="en-US" smtClean="0"/>
              <a:t>2</a:t>
            </a:fld>
            <a:endParaRPr lang="en-US"/>
          </a:p>
        </p:txBody>
      </p:sp>
      <p:sp>
        <p:nvSpPr>
          <p:cNvPr id="5" name="Titre 1"/>
          <p:cNvSpPr txBox="1">
            <a:spLocks/>
          </p:cNvSpPr>
          <p:nvPr/>
        </p:nvSpPr>
        <p:spPr>
          <a:xfrm>
            <a:off x="2571750" y="4927600"/>
            <a:ext cx="3711179" cy="11826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FR" dirty="0" smtClean="0"/>
              <a:t>A venir sur la commune</a:t>
            </a:r>
            <a:endParaRPr lang="fr-FR" dirty="0"/>
          </a:p>
        </p:txBody>
      </p:sp>
      <p:sp>
        <p:nvSpPr>
          <p:cNvPr id="6" name="Espace réservé du contenu 2"/>
          <p:cNvSpPr txBox="1">
            <a:spLocks/>
          </p:cNvSpPr>
          <p:nvPr/>
        </p:nvSpPr>
        <p:spPr>
          <a:xfrm>
            <a:off x="2572977" y="6139860"/>
            <a:ext cx="3709952" cy="178494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endParaRPr lang="fr-FR" dirty="0" smtClean="0"/>
          </a:p>
          <a:p>
            <a:r>
              <a:rPr lang="fr-FR" dirty="0" smtClean="0"/>
              <a:t>Inauguration de la salle ?</a:t>
            </a:r>
          </a:p>
          <a:p>
            <a:r>
              <a:rPr lang="fr-FR" dirty="0" smtClean="0"/>
              <a:t>Avancée du numérique : THD</a:t>
            </a:r>
          </a:p>
          <a:p>
            <a:r>
              <a:rPr lang="fr-FR" dirty="0" smtClean="0"/>
              <a:t>Concert en juin 2015</a:t>
            </a:r>
          </a:p>
          <a:p>
            <a:endParaRPr lang="fr-FR" dirty="0" smtClean="0"/>
          </a:p>
          <a:p>
            <a:endParaRPr lang="fr-FR" dirty="0" smtClean="0"/>
          </a:p>
          <a:p>
            <a:endParaRPr lang="fr-FR" dirty="0"/>
          </a:p>
        </p:txBody>
      </p:sp>
    </p:spTree>
    <p:extLst>
      <p:ext uri="{BB962C8B-B14F-4D97-AF65-F5344CB8AC3E}">
        <p14:creationId xmlns:p14="http://schemas.microsoft.com/office/powerpoint/2010/main" val="71705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r 14"/>
          <p:cNvGrpSpPr/>
          <p:nvPr/>
        </p:nvGrpSpPr>
        <p:grpSpPr>
          <a:xfrm rot="19974640">
            <a:off x="-1024433" y="1672418"/>
            <a:ext cx="4063452" cy="1903888"/>
            <a:chOff x="577905" y="5262022"/>
            <a:chExt cx="5348657" cy="3278698"/>
          </a:xfrm>
        </p:grpSpPr>
        <p:pic>
          <p:nvPicPr>
            <p:cNvPr id="16" name="Image 15"/>
            <p:cNvPicPr>
              <a:picLocks noChangeAspect="1"/>
            </p:cNvPicPr>
            <p:nvPr/>
          </p:nvPicPr>
          <p:blipFill>
            <a:blip r:embed="rId2">
              <a:lum bright="70000" contrast="-70000"/>
            </a:blip>
            <a:stretch>
              <a:fillRect/>
            </a:stretch>
          </p:blipFill>
          <p:spPr>
            <a:xfrm rot="20804989">
              <a:off x="577905" y="6968226"/>
              <a:ext cx="2201284" cy="1469253"/>
            </a:xfrm>
            <a:prstGeom prst="rect">
              <a:avLst/>
            </a:prstGeom>
          </p:spPr>
        </p:pic>
        <p:pic>
          <p:nvPicPr>
            <p:cNvPr id="17" name="Image 16"/>
            <p:cNvPicPr>
              <a:picLocks noChangeAspect="1"/>
            </p:cNvPicPr>
            <p:nvPr/>
          </p:nvPicPr>
          <p:blipFill>
            <a:blip r:embed="rId3">
              <a:lum bright="70000" contrast="-70000"/>
            </a:blip>
            <a:stretch>
              <a:fillRect/>
            </a:stretch>
          </p:blipFill>
          <p:spPr>
            <a:xfrm rot="1509854">
              <a:off x="2832888" y="6693562"/>
              <a:ext cx="2772841" cy="1847158"/>
            </a:xfrm>
            <a:prstGeom prst="rect">
              <a:avLst/>
            </a:prstGeom>
          </p:spPr>
        </p:pic>
        <p:pic>
          <p:nvPicPr>
            <p:cNvPr id="18" name="Image 17" descr="Capture d’écran 2015-03-22 à 16.42.41.png"/>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20601795">
              <a:off x="880386" y="5262022"/>
              <a:ext cx="2661034" cy="1615294"/>
            </a:xfrm>
            <a:prstGeom prst="rect">
              <a:avLst/>
            </a:prstGeom>
          </p:spPr>
        </p:pic>
        <p:pic>
          <p:nvPicPr>
            <p:cNvPr id="19" name="Image 18" descr="Capture d’écran 2015-03-22 à 16.42.08.png"/>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rot="479941">
              <a:off x="3220990" y="5279031"/>
              <a:ext cx="2705572" cy="1825316"/>
            </a:xfrm>
            <a:prstGeom prst="rect">
              <a:avLst/>
            </a:prstGeom>
          </p:spPr>
        </p:pic>
      </p:grpSp>
      <p:grpSp>
        <p:nvGrpSpPr>
          <p:cNvPr id="10" name="Grouper 9"/>
          <p:cNvGrpSpPr/>
          <p:nvPr/>
        </p:nvGrpSpPr>
        <p:grpSpPr>
          <a:xfrm rot="2726913">
            <a:off x="3462476" y="1145080"/>
            <a:ext cx="4063452" cy="1903888"/>
            <a:chOff x="577905" y="5262022"/>
            <a:chExt cx="5348657" cy="3278698"/>
          </a:xfrm>
        </p:grpSpPr>
        <p:pic>
          <p:nvPicPr>
            <p:cNvPr id="11" name="Image 10"/>
            <p:cNvPicPr>
              <a:picLocks noChangeAspect="1"/>
            </p:cNvPicPr>
            <p:nvPr/>
          </p:nvPicPr>
          <p:blipFill>
            <a:blip r:embed="rId2">
              <a:lum bright="70000" contrast="-70000"/>
            </a:blip>
            <a:stretch>
              <a:fillRect/>
            </a:stretch>
          </p:blipFill>
          <p:spPr>
            <a:xfrm rot="20804989">
              <a:off x="577905" y="6968226"/>
              <a:ext cx="2201284" cy="1469253"/>
            </a:xfrm>
            <a:prstGeom prst="rect">
              <a:avLst/>
            </a:prstGeom>
          </p:spPr>
        </p:pic>
        <p:pic>
          <p:nvPicPr>
            <p:cNvPr id="12" name="Image 11"/>
            <p:cNvPicPr>
              <a:picLocks noChangeAspect="1"/>
            </p:cNvPicPr>
            <p:nvPr/>
          </p:nvPicPr>
          <p:blipFill>
            <a:blip r:embed="rId3">
              <a:lum bright="70000" contrast="-70000"/>
            </a:blip>
            <a:stretch>
              <a:fillRect/>
            </a:stretch>
          </p:blipFill>
          <p:spPr>
            <a:xfrm rot="1509854">
              <a:off x="2832888" y="6693562"/>
              <a:ext cx="2772841" cy="1847158"/>
            </a:xfrm>
            <a:prstGeom prst="rect">
              <a:avLst/>
            </a:prstGeom>
          </p:spPr>
        </p:pic>
        <p:pic>
          <p:nvPicPr>
            <p:cNvPr id="13" name="Image 12" descr="Capture d’écran 2015-03-22 à 16.42.41.png"/>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20601795">
              <a:off x="880386" y="5262022"/>
              <a:ext cx="2661034" cy="1615294"/>
            </a:xfrm>
            <a:prstGeom prst="rect">
              <a:avLst/>
            </a:prstGeom>
          </p:spPr>
        </p:pic>
        <p:pic>
          <p:nvPicPr>
            <p:cNvPr id="14" name="Image 13" descr="Capture d’écran 2015-03-22 à 16.42.08.png"/>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rot="479941">
              <a:off x="3220990" y="5279031"/>
              <a:ext cx="2705572" cy="1825316"/>
            </a:xfrm>
            <a:prstGeom prst="rect">
              <a:avLst/>
            </a:prstGeom>
          </p:spPr>
        </p:pic>
      </p:grpSp>
      <p:sp>
        <p:nvSpPr>
          <p:cNvPr id="2" name="Titre 1"/>
          <p:cNvSpPr>
            <a:spLocks noGrp="1"/>
          </p:cNvSpPr>
          <p:nvPr>
            <p:ph type="title"/>
          </p:nvPr>
        </p:nvSpPr>
        <p:spPr/>
        <p:txBody>
          <a:bodyPr/>
          <a:lstStyle/>
          <a:p>
            <a:r>
              <a:rPr lang="fr-FR" dirty="0" smtClean="0"/>
              <a:t>5 avril 2015</a:t>
            </a:r>
            <a:br>
              <a:rPr lang="fr-FR" dirty="0" smtClean="0"/>
            </a:br>
            <a:r>
              <a:rPr lang="fr-FR" dirty="0" smtClean="0"/>
              <a:t>Chasse aux </a:t>
            </a:r>
            <a:r>
              <a:rPr lang="fr-FR" dirty="0" err="1" smtClean="0"/>
              <a:t>oeufs</a:t>
            </a:r>
            <a:endParaRPr lang="fr-FR" dirty="0"/>
          </a:p>
        </p:txBody>
      </p:sp>
      <p:sp>
        <p:nvSpPr>
          <p:cNvPr id="3" name="Espace réservé du contenu 2"/>
          <p:cNvSpPr>
            <a:spLocks noGrp="1"/>
          </p:cNvSpPr>
          <p:nvPr>
            <p:ph idx="1"/>
          </p:nvPr>
        </p:nvSpPr>
        <p:spPr>
          <a:xfrm>
            <a:off x="2571750" y="2694518"/>
            <a:ext cx="3709952" cy="2220382"/>
          </a:xfrm>
        </p:spPr>
        <p:txBody>
          <a:bodyPr/>
          <a:lstStyle/>
          <a:p>
            <a:pPr algn="just"/>
            <a:r>
              <a:rPr lang="fr-FR" dirty="0" smtClean="0"/>
              <a:t>Comme chaque année, nous vous attendons nombreux avec vos enfants dès 10h00 et jusque 12h00 sur le terrain de la jachère près du panneau de basket afin de venir faire la chasse aux œufs de Pâques !</a:t>
            </a:r>
          </a:p>
          <a:p>
            <a:endParaRPr lang="fr-FR" dirty="0"/>
          </a:p>
        </p:txBody>
      </p:sp>
      <p:sp>
        <p:nvSpPr>
          <p:cNvPr id="4" name="Espace réservé du numéro de diapositive 3"/>
          <p:cNvSpPr>
            <a:spLocks noGrp="1"/>
          </p:cNvSpPr>
          <p:nvPr>
            <p:ph type="sldNum" sz="quarter" idx="12"/>
          </p:nvPr>
        </p:nvSpPr>
        <p:spPr/>
        <p:txBody>
          <a:bodyPr/>
          <a:lstStyle/>
          <a:p>
            <a:fld id="{D6CC888B-D9F9-4E54-B722-F151A9F45E95}" type="slidenum">
              <a:rPr lang="en-US" smtClean="0"/>
              <a:t>3</a:t>
            </a:fld>
            <a:endParaRPr lang="en-US"/>
          </a:p>
        </p:txBody>
      </p:sp>
      <p:grpSp>
        <p:nvGrpSpPr>
          <p:cNvPr id="9" name="Grouper 8"/>
          <p:cNvGrpSpPr/>
          <p:nvPr/>
        </p:nvGrpSpPr>
        <p:grpSpPr>
          <a:xfrm>
            <a:off x="577905" y="5262022"/>
            <a:ext cx="5348657" cy="3278698"/>
            <a:chOff x="577905" y="5262022"/>
            <a:chExt cx="5348657" cy="3278698"/>
          </a:xfrm>
        </p:grpSpPr>
        <p:pic>
          <p:nvPicPr>
            <p:cNvPr id="5" name="Image 4"/>
            <p:cNvPicPr>
              <a:picLocks noChangeAspect="1"/>
            </p:cNvPicPr>
            <p:nvPr/>
          </p:nvPicPr>
          <p:blipFill>
            <a:blip r:embed="rId2"/>
            <a:stretch>
              <a:fillRect/>
            </a:stretch>
          </p:blipFill>
          <p:spPr>
            <a:xfrm rot="20804989">
              <a:off x="577905" y="6968226"/>
              <a:ext cx="2201284" cy="1469253"/>
            </a:xfrm>
            <a:prstGeom prst="rect">
              <a:avLst/>
            </a:prstGeom>
          </p:spPr>
        </p:pic>
        <p:pic>
          <p:nvPicPr>
            <p:cNvPr id="6" name="Image 5"/>
            <p:cNvPicPr>
              <a:picLocks noChangeAspect="1"/>
            </p:cNvPicPr>
            <p:nvPr/>
          </p:nvPicPr>
          <p:blipFill>
            <a:blip r:embed="rId3"/>
            <a:stretch>
              <a:fillRect/>
            </a:stretch>
          </p:blipFill>
          <p:spPr>
            <a:xfrm rot="1509854">
              <a:off x="2832888" y="6693562"/>
              <a:ext cx="2772841" cy="1847158"/>
            </a:xfrm>
            <a:prstGeom prst="rect">
              <a:avLst/>
            </a:prstGeom>
          </p:spPr>
        </p:pic>
        <p:pic>
          <p:nvPicPr>
            <p:cNvPr id="7" name="Image 6" descr="Capture d’écran 2015-03-22 à 16.42.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1795">
              <a:off x="880386" y="5262022"/>
              <a:ext cx="2661034" cy="1615294"/>
            </a:xfrm>
            <a:prstGeom prst="rect">
              <a:avLst/>
            </a:prstGeom>
          </p:spPr>
        </p:pic>
        <p:pic>
          <p:nvPicPr>
            <p:cNvPr id="8" name="Image 7" descr="Capture d’écran 2015-03-22 à 16.42.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9941">
              <a:off x="3220990" y="5279031"/>
              <a:ext cx="2705572" cy="1825316"/>
            </a:xfrm>
            <a:prstGeom prst="rect">
              <a:avLst/>
            </a:prstGeom>
          </p:spPr>
        </p:pic>
      </p:grpSp>
    </p:spTree>
    <p:extLst>
      <p:ext uri="{BB962C8B-B14F-4D97-AF65-F5344CB8AC3E}">
        <p14:creationId xmlns:p14="http://schemas.microsoft.com/office/powerpoint/2010/main" val="11173116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p:nvPr/>
        </p:nvPicPr>
        <p:blipFill>
          <a:blip r:embed="rId2">
            <a:extLst>
              <a:ext uri="{28A0092B-C50C-407E-A947-70E740481C1C}">
                <a14:useLocalDpi xmlns:a14="http://schemas.microsoft.com/office/drawing/2010/main" val="0"/>
              </a:ext>
            </a:extLst>
          </a:blip>
          <a:stretch>
            <a:fillRect/>
          </a:stretch>
        </p:blipFill>
        <p:spPr>
          <a:xfrm>
            <a:off x="5335851" y="282362"/>
            <a:ext cx="1312182" cy="1430992"/>
          </a:xfrm>
          <a:prstGeom prst="rect">
            <a:avLst/>
          </a:prstGeom>
        </p:spPr>
      </p:pic>
      <p:sp>
        <p:nvSpPr>
          <p:cNvPr id="3" name="Espace réservé du contenu 2"/>
          <p:cNvSpPr>
            <a:spLocks noGrp="1"/>
          </p:cNvSpPr>
          <p:nvPr>
            <p:ph idx="1"/>
          </p:nvPr>
        </p:nvSpPr>
        <p:spPr>
          <a:xfrm>
            <a:off x="1397000" y="4639734"/>
            <a:ext cx="5194408" cy="694266"/>
          </a:xfrm>
          <a:noFill/>
        </p:spPr>
        <p:txBody>
          <a:bodyPr>
            <a:normAutofit/>
          </a:bodyPr>
          <a:lstStyle/>
          <a:p>
            <a:pPr marL="0" indent="0">
              <a:buNone/>
            </a:pPr>
            <a:r>
              <a:rPr lang="fr-FR" sz="1600" dirty="0" smtClean="0"/>
              <a:t>10,5 km Départ ORMESSON </a:t>
            </a:r>
            <a:r>
              <a:rPr lang="fr-FR" sz="1600" dirty="0">
                <a:sym typeface="Wingdings"/>
              </a:rPr>
              <a:t></a:t>
            </a:r>
            <a:r>
              <a:rPr lang="fr-FR" sz="1600" dirty="0"/>
              <a:t> CHATENOY </a:t>
            </a:r>
            <a:r>
              <a:rPr lang="fr-FR" sz="1600" dirty="0">
                <a:sym typeface="Wingdings"/>
              </a:rPr>
              <a:t></a:t>
            </a:r>
            <a:r>
              <a:rPr lang="fr-FR" sz="1600" dirty="0"/>
              <a:t> LARCHANT </a:t>
            </a:r>
            <a:r>
              <a:rPr lang="fr-FR" sz="1600" dirty="0">
                <a:sym typeface="Wingdings"/>
              </a:rPr>
              <a:t></a:t>
            </a:r>
            <a:r>
              <a:rPr lang="fr-FR" sz="1600" dirty="0"/>
              <a:t> </a:t>
            </a:r>
            <a:r>
              <a:rPr lang="fr-FR" sz="1600" dirty="0" smtClean="0"/>
              <a:t>retour ORMESSON </a:t>
            </a:r>
            <a:endParaRPr lang="fr-FR" sz="1600" dirty="0"/>
          </a:p>
        </p:txBody>
      </p:sp>
      <p:grpSp>
        <p:nvGrpSpPr>
          <p:cNvPr id="19" name="Grouper 18"/>
          <p:cNvGrpSpPr/>
          <p:nvPr/>
        </p:nvGrpSpPr>
        <p:grpSpPr>
          <a:xfrm>
            <a:off x="1397000" y="3498096"/>
            <a:ext cx="5118100" cy="945539"/>
            <a:chOff x="1771649" y="3199636"/>
            <a:chExt cx="4797866" cy="1090930"/>
          </a:xfrm>
        </p:grpSpPr>
        <p:pic>
          <p:nvPicPr>
            <p:cNvPr id="4" name="Image 3"/>
            <p:cNvPicPr/>
            <p:nvPr/>
          </p:nvPicPr>
          <p:blipFill>
            <a:blip r:embed="rId3">
              <a:extLst>
                <a:ext uri="{28A0092B-C50C-407E-A947-70E740481C1C}">
                  <a14:useLocalDpi xmlns:a14="http://schemas.microsoft.com/office/drawing/2010/main" val="0"/>
                </a:ext>
              </a:extLst>
            </a:blip>
            <a:stretch>
              <a:fillRect/>
            </a:stretch>
          </p:blipFill>
          <p:spPr>
            <a:xfrm>
              <a:off x="1771649" y="3199637"/>
              <a:ext cx="3540133" cy="1090929"/>
            </a:xfrm>
            <a:prstGeom prst="rect">
              <a:avLst/>
            </a:prstGeom>
          </p:spPr>
        </p:pic>
        <p:pic>
          <p:nvPicPr>
            <p:cNvPr id="5" name="Image 4" descr="http://static.parastorage.com/media/f111ec_c273cba766c44bd687f54a7b2ee5760c.png_256"/>
            <p:cNvPicPr/>
            <p:nvPr/>
          </p:nvPicPr>
          <p:blipFill>
            <a:blip r:embed="rId4">
              <a:extLst>
                <a:ext uri="{28A0092B-C50C-407E-A947-70E740481C1C}">
                  <a14:useLocalDpi xmlns:a14="http://schemas.microsoft.com/office/drawing/2010/main" val="0"/>
                </a:ext>
              </a:extLst>
            </a:blip>
            <a:srcRect/>
            <a:stretch>
              <a:fillRect/>
            </a:stretch>
          </p:blipFill>
          <p:spPr bwMode="auto">
            <a:xfrm>
              <a:off x="5430513" y="3199636"/>
              <a:ext cx="1139002" cy="1090930"/>
            </a:xfrm>
            <a:prstGeom prst="rect">
              <a:avLst/>
            </a:prstGeom>
            <a:noFill/>
            <a:ln>
              <a:noFill/>
            </a:ln>
          </p:spPr>
        </p:pic>
      </p:grpSp>
      <p:sp>
        <p:nvSpPr>
          <p:cNvPr id="9" name="Titre 1"/>
          <p:cNvSpPr txBox="1">
            <a:spLocks/>
          </p:cNvSpPr>
          <p:nvPr/>
        </p:nvSpPr>
        <p:spPr>
          <a:xfrm>
            <a:off x="2427250" y="367686"/>
            <a:ext cx="2908600" cy="1345668"/>
          </a:xfrm>
          <a:prstGeom prst="rect">
            <a:avLst/>
          </a:prstGeom>
          <a:solidFill>
            <a:srgbClr val="CEE7BE"/>
          </a:solidFill>
          <a:effectLst>
            <a:glow rad="292100">
              <a:srgbClr val="CEE7BE">
                <a:alpha val="48000"/>
              </a:srgbClr>
            </a:glow>
            <a:softEdge rad="165100"/>
          </a:effectLst>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r>
              <a:rPr lang="fr-FR" sz="2400" b="1" dirty="0" smtClean="0">
                <a:solidFill>
                  <a:srgbClr val="008000"/>
                </a:solidFill>
              </a:rPr>
              <a:t>Une journée en famille </a:t>
            </a:r>
          </a:p>
          <a:p>
            <a:pPr algn="ctr"/>
            <a:r>
              <a:rPr lang="fr-FR" sz="2400" b="1" dirty="0" smtClean="0">
                <a:solidFill>
                  <a:srgbClr val="008000"/>
                </a:solidFill>
              </a:rPr>
              <a:t>le 11 avril 2015</a:t>
            </a:r>
          </a:p>
        </p:txBody>
      </p:sp>
      <p:pic>
        <p:nvPicPr>
          <p:cNvPr id="11" name="Image 10"/>
          <p:cNvPicPr/>
          <p:nvPr/>
        </p:nvPicPr>
        <p:blipFill>
          <a:blip r:embed="rId5">
            <a:extLst>
              <a:ext uri="{28A0092B-C50C-407E-A947-70E740481C1C}">
                <a14:useLocalDpi xmlns:a14="http://schemas.microsoft.com/office/drawing/2010/main" val="0"/>
              </a:ext>
            </a:extLst>
          </a:blip>
          <a:srcRect/>
          <a:stretch>
            <a:fillRect/>
          </a:stretch>
        </p:blipFill>
        <p:spPr bwMode="auto">
          <a:xfrm>
            <a:off x="193858" y="435651"/>
            <a:ext cx="1977842" cy="1277703"/>
          </a:xfrm>
          <a:prstGeom prst="rect">
            <a:avLst/>
          </a:prstGeom>
          <a:noFill/>
          <a:ln>
            <a:noFill/>
          </a:ln>
        </p:spPr>
      </p:pic>
      <p:sp>
        <p:nvSpPr>
          <p:cNvPr id="12" name="Espace réservé du numéro de diapositive 11"/>
          <p:cNvSpPr>
            <a:spLocks noGrp="1"/>
          </p:cNvSpPr>
          <p:nvPr>
            <p:ph type="sldNum" sz="quarter" idx="12"/>
          </p:nvPr>
        </p:nvSpPr>
        <p:spPr/>
        <p:txBody>
          <a:bodyPr/>
          <a:lstStyle/>
          <a:p>
            <a:fld id="{D6CC888B-D9F9-4E54-B722-F151A9F45E95}" type="slidenum">
              <a:rPr lang="en-US" smtClean="0"/>
              <a:t>4</a:t>
            </a:fld>
            <a:endParaRPr lang="en-US"/>
          </a:p>
        </p:txBody>
      </p:sp>
      <p:pic>
        <p:nvPicPr>
          <p:cNvPr id="13" name="Image 12" descr="logo smt.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873" y="7437165"/>
            <a:ext cx="1116328" cy="1471671"/>
          </a:xfrm>
          <a:prstGeom prst="rect">
            <a:avLst/>
          </a:prstGeom>
        </p:spPr>
      </p:pic>
      <p:pic>
        <p:nvPicPr>
          <p:cNvPr id="14" name="Image 13" descr="Nouveau Logo seine et marn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8666" y="8124473"/>
            <a:ext cx="1797167" cy="786896"/>
          </a:xfrm>
          <a:prstGeom prst="rect">
            <a:avLst/>
          </a:prstGeom>
        </p:spPr>
      </p:pic>
      <p:pic>
        <p:nvPicPr>
          <p:cNvPr id="15" name="Image 14" descr="Numériser001001"/>
          <p:cNvPicPr/>
          <p:nvPr/>
        </p:nvPicPr>
        <p:blipFill>
          <a:blip r:embed="rId8" cstate="print"/>
          <a:srcRect l="8357" t="2109" r="64191" b="90076"/>
          <a:stretch>
            <a:fillRect/>
          </a:stretch>
        </p:blipFill>
        <p:spPr bwMode="auto">
          <a:xfrm>
            <a:off x="5066882" y="8292244"/>
            <a:ext cx="1581150" cy="619125"/>
          </a:xfrm>
          <a:prstGeom prst="rect">
            <a:avLst/>
          </a:prstGeom>
          <a:noFill/>
          <a:ln w="9525">
            <a:noFill/>
            <a:miter lim="800000"/>
            <a:headEnd/>
            <a:tailEnd/>
          </a:ln>
        </p:spPr>
      </p:pic>
      <p:pic>
        <p:nvPicPr>
          <p:cNvPr id="17" name="Image 16" descr="Unknow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3600" y="8052520"/>
            <a:ext cx="1589248" cy="463371"/>
          </a:xfrm>
          <a:prstGeom prst="rect">
            <a:avLst/>
          </a:prstGeom>
        </p:spPr>
      </p:pic>
      <p:pic>
        <p:nvPicPr>
          <p:cNvPr id="18" name="Image 17" descr="Unknown.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81400" y="8515891"/>
            <a:ext cx="1270000" cy="392945"/>
          </a:xfrm>
          <a:prstGeom prst="rect">
            <a:avLst/>
          </a:prstGeom>
        </p:spPr>
      </p:pic>
      <p:grpSp>
        <p:nvGrpSpPr>
          <p:cNvPr id="24" name="Grouper 23"/>
          <p:cNvGrpSpPr/>
          <p:nvPr/>
        </p:nvGrpSpPr>
        <p:grpSpPr>
          <a:xfrm>
            <a:off x="356873" y="6118348"/>
            <a:ext cx="6074399" cy="1198336"/>
            <a:chOff x="356873" y="5694873"/>
            <a:chExt cx="6074399" cy="1544876"/>
          </a:xfrm>
        </p:grpSpPr>
        <p:grpSp>
          <p:nvGrpSpPr>
            <p:cNvPr id="21" name="Grouper 20"/>
            <p:cNvGrpSpPr/>
            <p:nvPr/>
          </p:nvGrpSpPr>
          <p:grpSpPr>
            <a:xfrm>
              <a:off x="356873" y="5694873"/>
              <a:ext cx="6074399" cy="1544876"/>
              <a:chOff x="1771648" y="5941366"/>
              <a:chExt cx="4659624" cy="1011555"/>
            </a:xfrm>
          </p:grpSpPr>
          <p:pic>
            <p:nvPicPr>
              <p:cNvPr id="6" name="Image 5"/>
              <p:cNvPicPr/>
              <p:nvPr/>
            </p:nvPicPr>
            <p:blipFill>
              <a:blip r:embed="rId11">
                <a:extLst>
                  <a:ext uri="{28A0092B-C50C-407E-A947-70E740481C1C}">
                    <a14:useLocalDpi xmlns:a14="http://schemas.microsoft.com/office/drawing/2010/main" val="0"/>
                  </a:ext>
                </a:extLst>
              </a:blip>
              <a:stretch>
                <a:fillRect/>
              </a:stretch>
            </p:blipFill>
            <p:spPr>
              <a:xfrm>
                <a:off x="1771648" y="6028576"/>
                <a:ext cx="3540134" cy="924345"/>
              </a:xfrm>
              <a:prstGeom prst="rect">
                <a:avLst/>
              </a:prstGeom>
            </p:spPr>
          </p:pic>
          <p:pic>
            <p:nvPicPr>
              <p:cNvPr id="7" name="Image 6" descr="http://chasse-au-tresor.info/files/2012/01/carte.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30512" y="5941366"/>
                <a:ext cx="1000760" cy="1011555"/>
              </a:xfrm>
              <a:prstGeom prst="rect">
                <a:avLst/>
              </a:prstGeom>
              <a:noFill/>
              <a:ln>
                <a:noFill/>
              </a:ln>
            </p:spPr>
          </p:pic>
        </p:grpSp>
        <p:sp>
          <p:nvSpPr>
            <p:cNvPr id="22" name="Rectangle 21"/>
            <p:cNvSpPr/>
            <p:nvPr/>
          </p:nvSpPr>
          <p:spPr>
            <a:xfrm>
              <a:off x="3214919" y="5985166"/>
              <a:ext cx="1472616" cy="369332"/>
            </a:xfrm>
            <a:prstGeom prst="rect">
              <a:avLst/>
            </a:prstGeom>
          </p:spPr>
          <p:txBody>
            <a:bodyPr wrap="none">
              <a:spAutoFit/>
            </a:bodyPr>
            <a:lstStyle/>
            <a:p>
              <a:r>
                <a:rPr lang="fr-FR" dirty="0" smtClean="0">
                  <a:solidFill>
                    <a:schemeClr val="bg2">
                      <a:lumMod val="25000"/>
                    </a:schemeClr>
                  </a:solidFill>
                </a:rPr>
                <a:t>À ORMESSON</a:t>
              </a:r>
              <a:endParaRPr lang="fr-FR" dirty="0">
                <a:solidFill>
                  <a:schemeClr val="bg2">
                    <a:lumMod val="25000"/>
                  </a:schemeClr>
                </a:solidFill>
              </a:endParaRPr>
            </a:p>
          </p:txBody>
        </p:sp>
      </p:grpSp>
      <p:sp>
        <p:nvSpPr>
          <p:cNvPr id="23" name="Titre 1"/>
          <p:cNvSpPr txBox="1">
            <a:spLocks/>
          </p:cNvSpPr>
          <p:nvPr/>
        </p:nvSpPr>
        <p:spPr>
          <a:xfrm>
            <a:off x="356873" y="2314807"/>
            <a:ext cx="6234535" cy="573582"/>
          </a:xfrm>
          <a:prstGeom prst="rect">
            <a:avLst/>
          </a:prstGeom>
          <a:solidFill>
            <a:srgbClr val="CEE7BE"/>
          </a:solidFill>
          <a:effectLst>
            <a:glow rad="190500">
              <a:srgbClr val="D0E9C0">
                <a:alpha val="54000"/>
              </a:srgbClr>
            </a:glow>
            <a:softEdge rad="101600"/>
          </a:effectLst>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r>
              <a:rPr lang="fr-FR" sz="1600" i="1" dirty="0" smtClean="0">
                <a:solidFill>
                  <a:srgbClr val="008000"/>
                </a:solidFill>
              </a:rPr>
              <a:t>Dans le cadre du week-end </a:t>
            </a:r>
            <a:r>
              <a:rPr lang="fr-FR" sz="1600" i="1" dirty="0" err="1" smtClean="0">
                <a:solidFill>
                  <a:srgbClr val="008000"/>
                </a:solidFill>
              </a:rPr>
              <a:t>écotouristique</a:t>
            </a:r>
            <a:r>
              <a:rPr lang="fr-FR" sz="1600" i="1" dirty="0" smtClean="0">
                <a:solidFill>
                  <a:srgbClr val="008000"/>
                </a:solidFill>
              </a:rPr>
              <a:t>, organisé en partenariat avec Les Parcs naturels d’Ile de France et la région Ile de France</a:t>
            </a:r>
          </a:p>
        </p:txBody>
      </p:sp>
    </p:spTree>
    <p:extLst>
      <p:ext uri="{BB962C8B-B14F-4D97-AF65-F5344CB8AC3E}">
        <p14:creationId xmlns:p14="http://schemas.microsoft.com/office/powerpoint/2010/main" val="26084827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CC888B-D9F9-4E54-B722-F151A9F45E95}" type="slidenum">
              <a:rPr lang="en-US" smtClean="0"/>
              <a:t>5</a:t>
            </a:fld>
            <a:endParaRPr lang="en-US"/>
          </a:p>
        </p:txBody>
      </p:sp>
      <p:pic>
        <p:nvPicPr>
          <p:cNvPr id="5" name="Image 4" descr="Capture d’écran 2015-03-22 à 14.38.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952500"/>
            <a:ext cx="2408437" cy="3425414"/>
          </a:xfrm>
          <a:prstGeom prst="rect">
            <a:avLst/>
          </a:prstGeom>
        </p:spPr>
      </p:pic>
      <p:sp>
        <p:nvSpPr>
          <p:cNvPr id="6" name="Titre 1"/>
          <p:cNvSpPr>
            <a:spLocks noGrp="1"/>
          </p:cNvSpPr>
          <p:nvPr>
            <p:ph type="title"/>
          </p:nvPr>
        </p:nvSpPr>
        <p:spPr>
          <a:xfrm>
            <a:off x="2301875" y="254000"/>
            <a:ext cx="2813050" cy="533400"/>
          </a:xfrm>
        </p:spPr>
        <p:txBody>
          <a:bodyPr/>
          <a:lstStyle/>
          <a:p>
            <a:r>
              <a:rPr lang="fr-FR" dirty="0" smtClean="0"/>
              <a:t>Ateliers Cuisine</a:t>
            </a:r>
            <a:endParaRPr lang="fr-FR" dirty="0"/>
          </a:p>
        </p:txBody>
      </p:sp>
      <p:pic>
        <p:nvPicPr>
          <p:cNvPr id="7" name="Image 6" descr="Capture d’écran 2015-03-22 à 14.39.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037" y="952500"/>
            <a:ext cx="2483832" cy="3444704"/>
          </a:xfrm>
          <a:prstGeom prst="rect">
            <a:avLst/>
          </a:prstGeom>
        </p:spPr>
      </p:pic>
      <p:pic>
        <p:nvPicPr>
          <p:cNvPr id="8" name="Image 7" descr="Capture d’écran 2015-03-22 à 14.42.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600" y="4397204"/>
            <a:ext cx="2398794" cy="2679699"/>
          </a:xfrm>
          <a:prstGeom prst="rect">
            <a:avLst/>
          </a:prstGeom>
        </p:spPr>
      </p:pic>
      <p:pic>
        <p:nvPicPr>
          <p:cNvPr id="9" name="Image 8" descr="Capture d’écran 2015-03-22 à 14.44.5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394" y="4323729"/>
            <a:ext cx="2475581" cy="2770834"/>
          </a:xfrm>
          <a:prstGeom prst="rect">
            <a:avLst/>
          </a:prstGeom>
        </p:spPr>
      </p:pic>
      <p:pic>
        <p:nvPicPr>
          <p:cNvPr id="10" name="Image 9" descr="Capture d’écran 2015-03-22 à 14.47.2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69" y="7520191"/>
            <a:ext cx="6096000" cy="914632"/>
          </a:xfrm>
          <a:prstGeom prst="rect">
            <a:avLst/>
          </a:prstGeom>
        </p:spPr>
      </p:pic>
    </p:spTree>
    <p:extLst>
      <p:ext uri="{BB962C8B-B14F-4D97-AF65-F5344CB8AC3E}">
        <p14:creationId xmlns:p14="http://schemas.microsoft.com/office/powerpoint/2010/main" val="21023140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site internet de la mairie fait peau neuve</a:t>
            </a:r>
            <a:endParaRPr lang="fr-FR" dirty="0"/>
          </a:p>
        </p:txBody>
      </p:sp>
      <p:sp>
        <p:nvSpPr>
          <p:cNvPr id="3" name="Espace réservé du contenu 2"/>
          <p:cNvSpPr>
            <a:spLocks noGrp="1"/>
          </p:cNvSpPr>
          <p:nvPr>
            <p:ph idx="1"/>
          </p:nvPr>
        </p:nvSpPr>
        <p:spPr>
          <a:xfrm>
            <a:off x="2032000" y="2694518"/>
            <a:ext cx="4533900" cy="1394882"/>
          </a:xfrm>
        </p:spPr>
        <p:txBody>
          <a:bodyPr/>
          <a:lstStyle/>
          <a:p>
            <a:pPr algn="just"/>
            <a:r>
              <a:rPr lang="fr-FR" dirty="0" smtClean="0"/>
              <a:t>Prochainement, le tout nouveau site de la mairie d’Ormesson vous informera </a:t>
            </a:r>
            <a:r>
              <a:rPr lang="fr-FR" dirty="0" smtClean="0"/>
              <a:t>régulièrement</a:t>
            </a:r>
            <a:r>
              <a:rPr lang="fr-FR" dirty="0" smtClean="0"/>
              <a:t> </a:t>
            </a:r>
            <a:r>
              <a:rPr lang="fr-FR" dirty="0" smtClean="0"/>
              <a:t>de l’actualité de notre village</a:t>
            </a:r>
            <a:endParaRPr lang="fr-FR" dirty="0"/>
          </a:p>
        </p:txBody>
      </p:sp>
      <p:sp>
        <p:nvSpPr>
          <p:cNvPr id="4" name="Espace réservé du numéro de diapositive 3"/>
          <p:cNvSpPr>
            <a:spLocks noGrp="1"/>
          </p:cNvSpPr>
          <p:nvPr>
            <p:ph type="sldNum" sz="quarter" idx="12"/>
          </p:nvPr>
        </p:nvSpPr>
        <p:spPr/>
        <p:txBody>
          <a:bodyPr/>
          <a:lstStyle/>
          <a:p>
            <a:fld id="{D6CC888B-D9F9-4E54-B722-F151A9F45E95}" type="slidenum">
              <a:rPr lang="en-US" smtClean="0"/>
              <a:t>6</a:t>
            </a:fld>
            <a:endParaRPr lang="en-US"/>
          </a:p>
        </p:txBody>
      </p:sp>
      <p:sp>
        <p:nvSpPr>
          <p:cNvPr id="5" name="Espace réservé du contenu 2"/>
          <p:cNvSpPr txBox="1">
            <a:spLocks/>
          </p:cNvSpPr>
          <p:nvPr/>
        </p:nvSpPr>
        <p:spPr>
          <a:xfrm>
            <a:off x="2184400" y="4376647"/>
            <a:ext cx="4533900" cy="1394882"/>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pPr algn="just"/>
            <a:r>
              <a:rPr lang="fr-FR" dirty="0" smtClean="0"/>
              <a:t>Vous pourrez retrouver les informations pratiques, l’agenda de la commune, l’actualité…</a:t>
            </a:r>
            <a:endParaRPr lang="fr-FR" dirty="0"/>
          </a:p>
        </p:txBody>
      </p:sp>
      <p:grpSp>
        <p:nvGrpSpPr>
          <p:cNvPr id="8" name="Grouper 7"/>
          <p:cNvGrpSpPr/>
          <p:nvPr/>
        </p:nvGrpSpPr>
        <p:grpSpPr>
          <a:xfrm rot="20721699">
            <a:off x="923131" y="5956301"/>
            <a:ext cx="5297694" cy="2438400"/>
            <a:chOff x="923131" y="5956301"/>
            <a:chExt cx="5297694" cy="2438400"/>
          </a:xfrm>
        </p:grpSpPr>
        <p:pic>
          <p:nvPicPr>
            <p:cNvPr id="6" name="Image 5" descr="Capture d’écran 2015-03-18 à 13.17.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31" y="5956301"/>
              <a:ext cx="5287108" cy="2438400"/>
            </a:xfrm>
            <a:prstGeom prst="rect">
              <a:avLst/>
            </a:prstGeom>
            <a:pattFill prst="pct5">
              <a:fgClr>
                <a:prstClr val="black"/>
              </a:fgClr>
              <a:bgClr>
                <a:prstClr val="white"/>
              </a:bgClr>
            </a:pattFill>
            <a:effectLst>
              <a:outerShdw blurRad="511175" dist="279400" dir="2700000" sx="102000" sy="102000" algn="tl" rotWithShape="0">
                <a:srgbClr val="000000">
                  <a:alpha val="42000"/>
                </a:srgbClr>
              </a:outerShdw>
            </a:effectLst>
          </p:spPr>
        </p:pic>
        <p:sp>
          <p:nvSpPr>
            <p:cNvPr id="7" name="ZoneTexte 6"/>
            <p:cNvSpPr txBox="1"/>
            <p:nvPr/>
          </p:nvSpPr>
          <p:spPr>
            <a:xfrm>
              <a:off x="923131" y="6114534"/>
              <a:ext cx="5297694" cy="369332"/>
            </a:xfrm>
            <a:prstGeom prst="rect">
              <a:avLst/>
            </a:prstGeom>
            <a:solidFill>
              <a:schemeClr val="bg1"/>
            </a:solidFill>
            <a:ln>
              <a:solidFill>
                <a:schemeClr val="bg1"/>
              </a:solidFill>
            </a:ln>
          </p:spPr>
          <p:txBody>
            <a:bodyPr wrap="none" rtlCol="0">
              <a:spAutoFit/>
            </a:bodyPr>
            <a:lstStyle/>
            <a:p>
              <a:r>
                <a:rPr lang="fr-FR" dirty="0" smtClean="0">
                  <a:hlinkClick r:id="rId3"/>
                </a:rPr>
                <a:t>www.votre</a:t>
              </a:r>
              <a:r>
                <a:rPr lang="fr-FR" dirty="0" smtClean="0"/>
                <a:t> nouveau site </a:t>
              </a:r>
              <a:r>
                <a:rPr lang="fr-FR" dirty="0" err="1" smtClean="0"/>
                <a:t>bient</a:t>
              </a:r>
              <a:r>
                <a:rPr lang="sk-SK" dirty="0" smtClean="0"/>
                <a:t>ô</a:t>
              </a:r>
              <a:r>
                <a:rPr lang="fr-FR" dirty="0" err="1" smtClean="0"/>
                <a:t>t</a:t>
              </a:r>
              <a:r>
                <a:rPr lang="fr-FR" dirty="0" smtClean="0"/>
                <a:t> </a:t>
              </a:r>
              <a:r>
                <a:rPr lang="fr-FR" dirty="0" err="1" smtClean="0"/>
                <a:t>disponible.com</a:t>
              </a:r>
              <a:endParaRPr lang="fr-FR" dirty="0"/>
            </a:p>
          </p:txBody>
        </p:sp>
      </p:grpSp>
    </p:spTree>
    <p:extLst>
      <p:ext uri="{BB962C8B-B14F-4D97-AF65-F5344CB8AC3E}">
        <p14:creationId xmlns:p14="http://schemas.microsoft.com/office/powerpoint/2010/main" val="20063670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1661</TotalTime>
  <Words>242</Words>
  <Application>Microsoft Macintosh PowerPoint</Application>
  <PresentationFormat>Présentation à l'écran (4:3)</PresentationFormat>
  <Paragraphs>47</Paragraphs>
  <Slides>6</Slides>
  <Notes>1</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Inspiration</vt:lpstr>
      <vt:lpstr>La gazette Ormessonnaise Avril 2015 </vt:lpstr>
      <vt:lpstr>Ce qui s’est passé sur la commune</vt:lpstr>
      <vt:lpstr>5 avril 2015 Chasse aux oeufs</vt:lpstr>
      <vt:lpstr>Présentation PowerPoint</vt:lpstr>
      <vt:lpstr>Ateliers Cuisine</vt:lpstr>
      <vt:lpstr>Le site internet de la mairie fait peau neuve</vt:lpstr>
    </vt:vector>
  </TitlesOfParts>
  <Company>ERISA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gazette Ormessonaise</dc:title>
  <dc:creator>Christophe LANG</dc:creator>
  <cp:lastModifiedBy>Christophe LANG</cp:lastModifiedBy>
  <cp:revision>28</cp:revision>
  <dcterms:created xsi:type="dcterms:W3CDTF">2015-03-21T21:45:02Z</dcterms:created>
  <dcterms:modified xsi:type="dcterms:W3CDTF">2015-03-31T18:29:35Z</dcterms:modified>
</cp:coreProperties>
</file>